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8"/>
  </p:notesMasterIdLst>
  <p:handoutMasterIdLst>
    <p:handoutMasterId r:id="rId19"/>
  </p:handoutMasterIdLst>
  <p:sldIdLst>
    <p:sldId id="267" r:id="rId2"/>
    <p:sldId id="675" r:id="rId3"/>
    <p:sldId id="677" r:id="rId4"/>
    <p:sldId id="685" r:id="rId5"/>
    <p:sldId id="684" r:id="rId6"/>
    <p:sldId id="686" r:id="rId7"/>
    <p:sldId id="682" r:id="rId8"/>
    <p:sldId id="687" r:id="rId9"/>
    <p:sldId id="657" r:id="rId10"/>
    <p:sldId id="655" r:id="rId11"/>
    <p:sldId id="656" r:id="rId12"/>
    <p:sldId id="451" r:id="rId13"/>
    <p:sldId id="678" r:id="rId14"/>
    <p:sldId id="679" r:id="rId15"/>
    <p:sldId id="683" r:id="rId16"/>
    <p:sldId id="680"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GE Inspira Sans" panose="020B0503060000000003" pitchFamily="34" charset="0"/>
      <p:regular r:id="rId24"/>
      <p:bold r:id="rId25"/>
      <p:italic r:id="rId26"/>
      <p:boldItalic r:id="rId27"/>
    </p:embeddedFont>
    <p:embeddedFont>
      <p:font typeface="Wingdings 2" panose="05020102010507070707" pitchFamily="18" charset="2"/>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45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F6F"/>
    <a:srgbClr val="FFFFFF"/>
    <a:srgbClr val="636669"/>
    <a:srgbClr val="D1DAE3"/>
    <a:srgbClr val="EFF3F7"/>
    <a:srgbClr val="EEF2F6"/>
    <a:srgbClr val="EDF1F5"/>
    <a:srgbClr val="EBEFF3"/>
    <a:srgbClr val="E7ECF1"/>
    <a:srgbClr val="DBE2E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0817EA92-75D0-4044-A80A-286907CE0DDB}" styleName="Custom Table Style">
    <a:wholeTbl>
      <a:tcTxStyle>
        <a:fontRef idx="minor">
          <a:scrgbClr r="30" g="47" b="70"/>
        </a:fontRef>
        <a:schemeClr val="tx1"/>
      </a:tcTxStyle>
      <a:tcStyle>
        <a:tcBdr>
          <a:left>
            <a:lnRef idx="2">
              <a:schemeClr val="accent1"/>
            </a:lnRef>
          </a:left>
          <a:right>
            <a:lnRef idx="2">
              <a:schemeClr val="accent1"/>
            </a:lnRef>
          </a:right>
          <a:top>
            <a:lnRef idx="2">
              <a:schemeClr val="accent1"/>
            </a:lnRef>
          </a:top>
          <a:bottom>
            <a:lnRef idx="2">
              <a:schemeClr val="accent1"/>
            </a:lnRef>
          </a:bottom>
          <a:insideH>
            <a:lnRef idx="2">
              <a:schemeClr val="accent1"/>
            </a:lnRef>
          </a:insideH>
          <a:insideV>
            <a:lnRef idx="2">
              <a:schemeClr val="accent1"/>
            </a:lnRef>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6327" autoAdjust="0"/>
  </p:normalViewPr>
  <p:slideViewPr>
    <p:cSldViewPr snapToGrid="0" snapToObjects="1">
      <p:cViewPr varScale="1">
        <p:scale>
          <a:sx n="67" d="100"/>
          <a:sy n="67" d="100"/>
        </p:scale>
        <p:origin x="452" y="44"/>
      </p:cViewPr>
      <p:guideLst>
        <p:guide pos="3840"/>
        <p:guide orient="horz" pos="3456"/>
      </p:guideLst>
    </p:cSldViewPr>
  </p:slideViewPr>
  <p:outlineViewPr>
    <p:cViewPr>
      <p:scale>
        <a:sx n="33" d="100"/>
        <a:sy n="33" d="100"/>
      </p:scale>
      <p:origin x="0" y="-13504"/>
    </p:cViewPr>
  </p:outlineViewPr>
  <p:notesTextViewPr>
    <p:cViewPr>
      <p:scale>
        <a:sx n="1" d="1"/>
        <a:sy n="1" d="1"/>
      </p:scale>
      <p:origin x="0" y="0"/>
    </p:cViewPr>
  </p:notesTextViewPr>
  <p:sorterViewPr>
    <p:cViewPr>
      <p:scale>
        <a:sx n="30" d="100"/>
        <a:sy n="30" d="100"/>
      </p:scale>
      <p:origin x="0" y="0"/>
    </p:cViewPr>
  </p:sorterViewPr>
  <p:notesViewPr>
    <p:cSldViewPr snapToGrid="0" snapToObjects="1" showGuides="1">
      <p:cViewPr varScale="1">
        <p:scale>
          <a:sx n="115" d="100"/>
          <a:sy n="115" d="100"/>
        </p:scale>
        <p:origin x="5084"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AF74D3-3FF2-4B74-8218-0148BCBFB1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solidFill>
                <a:schemeClr val="accent2"/>
              </a:solidFill>
              <a:latin typeface="GE Inspira Sans" panose="020B0503060000000003" pitchFamily="34" charset="0"/>
            </a:endParaRPr>
          </a:p>
        </p:txBody>
      </p:sp>
      <p:sp>
        <p:nvSpPr>
          <p:cNvPr id="3" name="Date Placeholder 2">
            <a:extLst>
              <a:ext uri="{FF2B5EF4-FFF2-40B4-BE49-F238E27FC236}">
                <a16:creationId xmlns:a16="http://schemas.microsoft.com/office/drawing/2014/main" id="{0BC4009A-3455-4DED-BF01-333EF4E510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7295C8-9BE0-4C5A-BDF3-7C8528A93814}" type="datetimeFigureOut">
              <a:rPr lang="en-US" smtClean="0">
                <a:solidFill>
                  <a:schemeClr val="accent2"/>
                </a:solidFill>
                <a:latin typeface="GE Inspira Sans" panose="020B0503060000000003" pitchFamily="34" charset="0"/>
              </a:rPr>
              <a:t>4/5/2021</a:t>
            </a:fld>
            <a:endParaRPr lang="en-US" dirty="0">
              <a:solidFill>
                <a:schemeClr val="accent2"/>
              </a:solidFill>
              <a:latin typeface="GE Inspira Sans" panose="020B0503060000000003" pitchFamily="34" charset="0"/>
            </a:endParaRPr>
          </a:p>
        </p:txBody>
      </p:sp>
      <p:sp>
        <p:nvSpPr>
          <p:cNvPr id="4" name="Footer Placeholder 3">
            <a:extLst>
              <a:ext uri="{FF2B5EF4-FFF2-40B4-BE49-F238E27FC236}">
                <a16:creationId xmlns:a16="http://schemas.microsoft.com/office/drawing/2014/main" id="{722C611E-580F-4432-A731-28BEC4E7BB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solidFill>
                <a:schemeClr val="accent2"/>
              </a:solidFill>
              <a:latin typeface="GE Inspira Sans" panose="020B0503060000000003" pitchFamily="34" charset="0"/>
            </a:endParaRPr>
          </a:p>
        </p:txBody>
      </p:sp>
      <p:sp>
        <p:nvSpPr>
          <p:cNvPr id="5" name="Slide Number Placeholder 4">
            <a:extLst>
              <a:ext uri="{FF2B5EF4-FFF2-40B4-BE49-F238E27FC236}">
                <a16:creationId xmlns:a16="http://schemas.microsoft.com/office/drawing/2014/main" id="{4F7A5A9D-20B3-4FE6-A209-072589C054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F50FC0-A9B0-4414-A2EB-585880DEE440}" type="slidenum">
              <a:rPr lang="en-US" smtClean="0">
                <a:solidFill>
                  <a:schemeClr val="accent2"/>
                </a:solidFill>
                <a:latin typeface="GE Inspira Sans" panose="020B0503060000000003" pitchFamily="34" charset="0"/>
              </a:rPr>
              <a:t>‹#›</a:t>
            </a:fld>
            <a:endParaRPr lang="en-US" dirty="0">
              <a:solidFill>
                <a:schemeClr val="accent2"/>
              </a:solidFill>
              <a:latin typeface="GE Inspira Sans" panose="020B0503060000000003" pitchFamily="34" charset="0"/>
            </a:endParaRPr>
          </a:p>
        </p:txBody>
      </p:sp>
    </p:spTree>
    <p:extLst>
      <p:ext uri="{BB962C8B-B14F-4D97-AF65-F5344CB8AC3E}">
        <p14:creationId xmlns:p14="http://schemas.microsoft.com/office/powerpoint/2010/main" val="34283379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E Inspira Sans" panose="020B0503060000000003"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E Inspira Sans" panose="020B0503060000000003" pitchFamily="34" charset="0"/>
              </a:defRPr>
            </a:lvl1pPr>
          </a:lstStyle>
          <a:p>
            <a:fld id="{2D5C7EC6-5906-354C-9EED-866C698B72A5}" type="datetimeFigureOut">
              <a:rPr lang="en-GB" smtClean="0"/>
              <a:pPr/>
              <a:t>05/04/2021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E Inspira Sans" panose="020B0503060000000003"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E Inspira Sans" panose="020B0503060000000003" pitchFamily="34" charset="0"/>
              </a:defRPr>
            </a:lvl1pPr>
          </a:lstStyle>
          <a:p>
            <a:fld id="{2688F7FD-9963-504F-A0D1-464C24FD4C7C}" type="slidenum">
              <a:rPr lang="en-GB" smtClean="0"/>
              <a:pPr/>
              <a:t>‹#›</a:t>
            </a:fld>
            <a:endParaRPr lang="en-GB" dirty="0"/>
          </a:p>
        </p:txBody>
      </p:sp>
    </p:spTree>
    <p:extLst>
      <p:ext uri="{BB962C8B-B14F-4D97-AF65-F5344CB8AC3E}">
        <p14:creationId xmlns:p14="http://schemas.microsoft.com/office/powerpoint/2010/main" val="382222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E Inspira Sans" panose="020B0503060000000003" pitchFamily="34" charset="0"/>
        <a:ea typeface="+mn-ea"/>
        <a:cs typeface="+mn-cs"/>
      </a:defRPr>
    </a:lvl1pPr>
    <a:lvl2pPr marL="457200" algn="l" defTabSz="914400" rtl="0" eaLnBrk="1" latinLnBrk="0" hangingPunct="1">
      <a:defRPr sz="1200" kern="1200">
        <a:solidFill>
          <a:schemeClr val="tx1"/>
        </a:solidFill>
        <a:latin typeface="GE Inspira Sans" panose="020B0503060000000003" pitchFamily="34" charset="0"/>
        <a:ea typeface="+mn-ea"/>
        <a:cs typeface="+mn-cs"/>
      </a:defRPr>
    </a:lvl2pPr>
    <a:lvl3pPr marL="914400" algn="l" defTabSz="914400" rtl="0" eaLnBrk="1" latinLnBrk="0" hangingPunct="1">
      <a:defRPr sz="1200" kern="1200">
        <a:solidFill>
          <a:schemeClr val="tx1"/>
        </a:solidFill>
        <a:latin typeface="GE Inspira Sans" panose="020B0503060000000003" pitchFamily="34" charset="0"/>
        <a:ea typeface="+mn-ea"/>
        <a:cs typeface="+mn-cs"/>
      </a:defRPr>
    </a:lvl3pPr>
    <a:lvl4pPr marL="1371600" algn="l" defTabSz="914400" rtl="0" eaLnBrk="1" latinLnBrk="0" hangingPunct="1">
      <a:defRPr sz="1200" kern="1200">
        <a:solidFill>
          <a:schemeClr val="tx1"/>
        </a:solidFill>
        <a:latin typeface="GE Inspira Sans" panose="020B0503060000000003" pitchFamily="34" charset="0"/>
        <a:ea typeface="+mn-ea"/>
        <a:cs typeface="+mn-cs"/>
      </a:defRPr>
    </a:lvl4pPr>
    <a:lvl5pPr marL="1828800" algn="l" defTabSz="914400" rtl="0" eaLnBrk="1" latinLnBrk="0" hangingPunct="1">
      <a:defRPr sz="1200" kern="1200">
        <a:solidFill>
          <a:schemeClr val="tx1"/>
        </a:solidFill>
        <a:latin typeface="GE Inspira Sans" panose="020B05030600000000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88F7FD-9963-504F-A0D1-464C24FD4C7C}" type="slidenum">
              <a:rPr lang="en-GB" smtClean="0"/>
              <a:pPr/>
              <a:t>1</a:t>
            </a:fld>
            <a:endParaRPr lang="en-GB" dirty="0"/>
          </a:p>
        </p:txBody>
      </p:sp>
    </p:spTree>
    <p:extLst>
      <p:ext uri="{BB962C8B-B14F-4D97-AF65-F5344CB8AC3E}">
        <p14:creationId xmlns:p14="http://schemas.microsoft.com/office/powerpoint/2010/main" val="1117227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 EVP Cover">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64F3587-78DC-4388-94E8-1C5427BF5EF2}"/>
              </a:ext>
            </a:extLst>
          </p:cNvPr>
          <p:cNvPicPr>
            <a:picLocks noChangeAspect="1"/>
          </p:cNvPicPr>
          <p:nvPr userDrawn="1"/>
        </p:nvPicPr>
        <p:blipFill>
          <a:blip r:embed="rId2"/>
          <a:src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9" name="Title 1">
            <a:extLst>
              <a:ext uri="{FF2B5EF4-FFF2-40B4-BE49-F238E27FC236}">
                <a16:creationId xmlns:a16="http://schemas.microsoft.com/office/drawing/2014/main" id="{20D18F0A-223D-F547-ADDC-6825C59AE2B2}"/>
              </a:ext>
            </a:extLst>
          </p:cNvPr>
          <p:cNvSpPr>
            <a:spLocks noGrp="1"/>
          </p:cNvSpPr>
          <p:nvPr>
            <p:ph type="ctrTitle" hasCustomPrompt="1"/>
          </p:nvPr>
        </p:nvSpPr>
        <p:spPr>
          <a:xfrm>
            <a:off x="519248" y="2381162"/>
            <a:ext cx="5124313" cy="2686539"/>
          </a:xfrm>
        </p:spPr>
        <p:txBody>
          <a:bodyPr wrap="square" lIns="0" rIns="90000" anchor="t">
            <a:noAutofit/>
          </a:bodyPr>
          <a:lstStyle>
            <a:lvl1pPr algn="l" defTabSz="914400" rtl="0" eaLnBrk="1" latinLnBrk="0" hangingPunct="1">
              <a:lnSpc>
                <a:spcPct val="90000"/>
              </a:lnSpc>
              <a:spcBef>
                <a:spcPct val="0"/>
              </a:spcBef>
              <a:buNone/>
              <a:defRPr lang="en-GB" sz="4400" b="0" i="0" kern="1200" dirty="0">
                <a:solidFill>
                  <a:schemeClr val="bg1"/>
                </a:solidFill>
                <a:latin typeface="GE Inspira Sans" panose="020B0503060000000003" pitchFamily="34" charset="77"/>
                <a:ea typeface="+mj-ea"/>
                <a:cs typeface="+mj-cs"/>
              </a:defRPr>
            </a:lvl1pPr>
          </a:lstStyle>
          <a:p>
            <a:r>
              <a:rPr lang="en-US" dirty="0"/>
              <a:t>GE’s presentation</a:t>
            </a:r>
            <a:br>
              <a:rPr lang="en-US" dirty="0"/>
            </a:br>
            <a:r>
              <a:rPr lang="en-US" dirty="0"/>
              <a:t>template title example</a:t>
            </a:r>
            <a:endParaRPr lang="en-GB" dirty="0"/>
          </a:p>
        </p:txBody>
      </p:sp>
      <p:sp>
        <p:nvSpPr>
          <p:cNvPr id="6" name="Date Placeholder 3">
            <a:extLst>
              <a:ext uri="{FF2B5EF4-FFF2-40B4-BE49-F238E27FC236}">
                <a16:creationId xmlns:a16="http://schemas.microsoft.com/office/drawing/2014/main" id="{83F3B338-5105-7246-A780-988027D86655}"/>
              </a:ext>
            </a:extLst>
          </p:cNvPr>
          <p:cNvSpPr>
            <a:spLocks noGrp="1"/>
          </p:cNvSpPr>
          <p:nvPr>
            <p:ph type="dt" sz="half" idx="2"/>
          </p:nvPr>
        </p:nvSpPr>
        <p:spPr>
          <a:xfrm>
            <a:off x="518758" y="1616391"/>
            <a:ext cx="5124313" cy="365125"/>
          </a:xfrm>
          <a:prstGeom prst="rect">
            <a:avLst/>
          </a:prstGeom>
        </p:spPr>
        <p:txBody>
          <a:bodyPr vert="horz" lIns="0" tIns="0" rIns="0" bIns="0" rtlCol="0" anchor="ctr"/>
          <a:lstStyle>
            <a:lvl1pPr algn="l">
              <a:defRPr sz="1200" b="1" i="0" cap="none" spc="200" baseline="0">
                <a:solidFill>
                  <a:schemeClr val="bg1"/>
                </a:solidFill>
                <a:latin typeface="GE Inspira Sans" panose="020B0503060000000003" pitchFamily="34" charset="77"/>
              </a:defRPr>
            </a:lvl1pPr>
          </a:lstStyle>
          <a:p>
            <a:endParaRPr lang="en-GB" dirty="0"/>
          </a:p>
        </p:txBody>
      </p:sp>
      <p:sp>
        <p:nvSpPr>
          <p:cNvPr id="12" name="TextBox 11">
            <a:extLst>
              <a:ext uri="{FF2B5EF4-FFF2-40B4-BE49-F238E27FC236}">
                <a16:creationId xmlns:a16="http://schemas.microsoft.com/office/drawing/2014/main" id="{2D145E3D-FC6F-42F4-B789-092A2ED1C83D}"/>
              </a:ext>
            </a:extLst>
          </p:cNvPr>
          <p:cNvSpPr txBox="1"/>
          <p:nvPr userDrawn="1"/>
        </p:nvSpPr>
        <p:spPr>
          <a:xfrm>
            <a:off x="9427" y="6496032"/>
            <a:ext cx="576072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
        <p:nvSpPr>
          <p:cNvPr id="17" name="Freeform 5">
            <a:extLst>
              <a:ext uri="{FF2B5EF4-FFF2-40B4-BE49-F238E27FC236}">
                <a16:creationId xmlns:a16="http://schemas.microsoft.com/office/drawing/2014/main" id="{928D1F96-2266-4E8A-BB23-BD4C596E9679}"/>
              </a:ext>
            </a:extLst>
          </p:cNvPr>
          <p:cNvSpPr>
            <a:spLocks noEditPoints="1"/>
          </p:cNvSpPr>
          <p:nvPr userDrawn="1"/>
        </p:nvSpPr>
        <p:spPr bwMode="auto">
          <a:xfrm>
            <a:off x="519248"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9880351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ntro slide – image blue logo">
    <p:bg>
      <p:bgRef idx="1001">
        <a:schemeClr val="bg1"/>
      </p:bgRef>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1C58D78-481F-E04F-AD15-62DCB2984DA4}"/>
              </a:ext>
            </a:extLst>
          </p:cNvPr>
          <p:cNvSpPr>
            <a:spLocks noGrp="1"/>
          </p:cNvSpPr>
          <p:nvPr>
            <p:ph type="pic" sz="quarter" idx="18"/>
          </p:nvPr>
        </p:nvSpPr>
        <p:spPr>
          <a:xfrm>
            <a:off x="1200" y="0"/>
            <a:ext cx="12190800" cy="6866827"/>
          </a:xfrm>
          <a:prstGeom prst="rect">
            <a:avLst/>
          </a:prstGeom>
          <a:solidFill>
            <a:srgbClr val="D1DAE3"/>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9107"/>
            <a:ext cx="8361498" cy="365125"/>
          </a:xfrm>
          <a:prstGeom prst="rect">
            <a:avLst/>
          </a:prstGeom>
        </p:spPr>
        <p:txBody>
          <a:bodyPr vert="horz" lIns="0" tIns="0" rIns="0" bIns="0" rtlCol="0" anchor="ctr"/>
          <a:lstStyle>
            <a:lvl1pPr algn="l">
              <a:defRPr sz="1100" b="1" i="0" cap="none" spc="200" baseline="0">
                <a:solidFill>
                  <a:schemeClr val="bg2"/>
                </a:solidFill>
                <a:latin typeface="GE Inspira Sans" panose="020B0503060000000003" pitchFamily="34" charset="77"/>
              </a:defRPr>
            </a:lvl1pPr>
          </a:lstStyle>
          <a:p>
            <a:endParaRPr lang="en-GB" dirty="0"/>
          </a:p>
        </p:txBody>
      </p:sp>
      <p:sp>
        <p:nvSpPr>
          <p:cNvPr id="11" name="Title 1">
            <a:extLst>
              <a:ext uri="{FF2B5EF4-FFF2-40B4-BE49-F238E27FC236}">
                <a16:creationId xmlns:a16="http://schemas.microsoft.com/office/drawing/2014/main" id="{68BD21D3-31E8-EC46-A22B-747FBFB482F0}"/>
              </a:ext>
            </a:extLst>
          </p:cNvPr>
          <p:cNvSpPr>
            <a:spLocks noGrp="1"/>
          </p:cNvSpPr>
          <p:nvPr>
            <p:ph type="ctrTitle" hasCustomPrompt="1"/>
          </p:nvPr>
        </p:nvSpPr>
        <p:spPr>
          <a:xfrm>
            <a:off x="517660" y="2175339"/>
            <a:ext cx="8361498" cy="2686539"/>
          </a:xfrm>
        </p:spPr>
        <p:txBody>
          <a:bodyPr wrap="square" lIns="0" rIns="90000" anchor="t">
            <a:noAutofit/>
          </a:bodyPr>
          <a:lstStyle>
            <a:lvl1pPr marL="0" indent="0" algn="l">
              <a:lnSpc>
                <a:spcPct val="100000"/>
              </a:lnSpc>
              <a:tabLst>
                <a:tab pos="442913" algn="l"/>
              </a:tabLst>
              <a:defRPr sz="5400" b="0" i="0" spc="0" baseline="0">
                <a:solidFill>
                  <a:schemeClr val="bg2"/>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2" name="Freeform 5">
            <a:extLst>
              <a:ext uri="{FF2B5EF4-FFF2-40B4-BE49-F238E27FC236}">
                <a16:creationId xmlns:a16="http://schemas.microsoft.com/office/drawing/2014/main" id="{26E75377-7FF8-45AE-9624-C57842656BA6}"/>
              </a:ext>
            </a:extLst>
          </p:cNvPr>
          <p:cNvSpPr>
            <a:spLocks noEditPoints="1"/>
          </p:cNvSpPr>
          <p:nvPr userDrawn="1"/>
        </p:nvSpPr>
        <p:spPr bwMode="auto">
          <a:xfrm>
            <a:off x="1090218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Box 8">
            <a:extLst>
              <a:ext uri="{FF2B5EF4-FFF2-40B4-BE49-F238E27FC236}">
                <a16:creationId xmlns:a16="http://schemas.microsoft.com/office/drawing/2014/main" id="{A40AE647-84E3-4A03-97AF-AC89B7AC3187}"/>
              </a:ext>
            </a:extLst>
          </p:cNvPr>
          <p:cNvSpPr txBox="1"/>
          <p:nvPr userDrawn="1"/>
        </p:nvSpPr>
        <p:spPr>
          <a:xfrm>
            <a:off x="3839387" y="6496032"/>
            <a:ext cx="4540651" cy="182880"/>
          </a:xfrm>
          <a:prstGeom prst="rect">
            <a:avLst/>
          </a:prstGeom>
          <a:noFill/>
        </p:spPr>
        <p:txBody>
          <a:bodyPr wrap="square" lIns="0" tIns="0" rIns="0" bIns="0" rtlCol="0">
            <a:noAutofit/>
          </a:bodyPr>
          <a:lstStyle/>
          <a:p>
            <a:pPr algn="ctr"/>
            <a:r>
              <a:rPr lang="en-US" sz="850" dirty="0">
                <a:solidFill>
                  <a:schemeClr val="bg2"/>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35060479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slide 1">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9112" y="2188297"/>
            <a:ext cx="8367496" cy="747568"/>
          </a:xfrm>
          <a:prstGeom prst="rect">
            <a:avLst/>
          </a:prstGeom>
        </p:spPr>
        <p:txBody>
          <a:bodyPr lIns="0" rIns="90000" anchor="t">
            <a:noAutofit/>
          </a:bodyPr>
          <a:lstStyle>
            <a:lvl1pPr marL="0" indent="0">
              <a:lnSpc>
                <a:spcPct val="100000"/>
              </a:lnSpc>
              <a:spcBef>
                <a:spcPts val="0"/>
              </a:spcBef>
              <a:spcAft>
                <a:spcPts val="0"/>
              </a:spcAft>
              <a:buFontTx/>
              <a:buNone/>
              <a:defRPr sz="5400" spc="0" baseline="0">
                <a:solidFill>
                  <a:schemeClr val="tx1"/>
                </a:solidFill>
                <a:latin typeface="GE Inspira Sans" panose="020B0503060000000003"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Section title</a:t>
            </a:r>
          </a:p>
        </p:txBody>
      </p:sp>
      <p:sp>
        <p:nvSpPr>
          <p:cNvPr id="6" name="Slide Number Placeholder 5">
            <a:extLst>
              <a:ext uri="{FF2B5EF4-FFF2-40B4-BE49-F238E27FC236}">
                <a16:creationId xmlns:a16="http://schemas.microsoft.com/office/drawing/2014/main" id="{5BD5DBFA-CCB4-6049-89ED-2571E0272B0D}"/>
              </a:ext>
            </a:extLst>
          </p:cNvPr>
          <p:cNvSpPr>
            <a:spLocks noGrp="1"/>
          </p:cNvSpPr>
          <p:nvPr>
            <p:ph type="sldNum" sz="quarter" idx="15"/>
          </p:nvPr>
        </p:nvSpPr>
        <p:spPr/>
        <p:txBody>
          <a:bodyPr/>
          <a:lstStyle>
            <a:lvl1pPr>
              <a:defRPr>
                <a:solidFill>
                  <a:schemeClr val="tx1"/>
                </a:solidFill>
              </a:defRPr>
            </a:lvl1pPr>
          </a:lstStyle>
          <a:p>
            <a:fld id="{14719505-AD43-774F-936C-A3AE71DD4EEA}" type="slidenum">
              <a:rPr lang="en-GB" smtClean="0"/>
              <a:pPr/>
              <a:t>‹#›</a:t>
            </a:fld>
            <a:endParaRPr lang="en-GB" dirty="0"/>
          </a:p>
        </p:txBody>
      </p:sp>
      <p:sp>
        <p:nvSpPr>
          <p:cNvPr id="8" name="Freeform 5">
            <a:extLst>
              <a:ext uri="{FF2B5EF4-FFF2-40B4-BE49-F238E27FC236}">
                <a16:creationId xmlns:a16="http://schemas.microsoft.com/office/drawing/2014/main" id="{0B42BE50-9B00-4E11-BA35-8B2AF1E850BD}"/>
              </a:ext>
            </a:extLst>
          </p:cNvPr>
          <p:cNvSpPr>
            <a:spLocks/>
          </p:cNvSpPr>
          <p:nvPr userDrawn="1"/>
        </p:nvSpPr>
        <p:spPr bwMode="auto">
          <a:xfrm>
            <a:off x="515940" y="2026934"/>
            <a:ext cx="486580" cy="45719"/>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5">
            <a:extLst>
              <a:ext uri="{FF2B5EF4-FFF2-40B4-BE49-F238E27FC236}">
                <a16:creationId xmlns:a16="http://schemas.microsoft.com/office/drawing/2014/main" id="{DBDB1DA1-915E-4A2F-BD2A-490B5ACAC0C3}"/>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Box 8">
            <a:extLst>
              <a:ext uri="{FF2B5EF4-FFF2-40B4-BE49-F238E27FC236}">
                <a16:creationId xmlns:a16="http://schemas.microsoft.com/office/drawing/2014/main" id="{83079243-0318-4AE2-9A65-BF54F714CFB0}"/>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tx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395379282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slide 2">
    <p:bg>
      <p:bgPr>
        <a:solidFill>
          <a:srgbClr val="00BF6F"/>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9112" y="2183535"/>
            <a:ext cx="8367496" cy="747568"/>
          </a:xfrm>
          <a:prstGeom prst="rect">
            <a:avLst/>
          </a:prstGeom>
        </p:spPr>
        <p:txBody>
          <a:bodyPr lIns="0" rIns="90000" anchor="t">
            <a:noAutofit/>
          </a:bodyPr>
          <a:lstStyle>
            <a:lvl1pPr marL="0" indent="0">
              <a:lnSpc>
                <a:spcPct val="100000"/>
              </a:lnSpc>
              <a:spcBef>
                <a:spcPts val="0"/>
              </a:spcBef>
              <a:spcAft>
                <a:spcPts val="0"/>
              </a:spcAft>
              <a:buFontTx/>
              <a:buNone/>
              <a:defRPr sz="5400" spc="0" baseline="0">
                <a:solidFill>
                  <a:schemeClr val="tx1"/>
                </a:solidFill>
                <a:latin typeface="GE Inspira Sans" panose="020B0503060000000003"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Section title</a:t>
            </a:r>
          </a:p>
        </p:txBody>
      </p:sp>
      <p:sp>
        <p:nvSpPr>
          <p:cNvPr id="4" name="Slide Number Placeholder 3">
            <a:extLst>
              <a:ext uri="{FF2B5EF4-FFF2-40B4-BE49-F238E27FC236}">
                <a16:creationId xmlns:a16="http://schemas.microsoft.com/office/drawing/2014/main" id="{CA760F0D-CE81-A345-8AC1-A06034C67D63}"/>
              </a:ext>
            </a:extLst>
          </p:cNvPr>
          <p:cNvSpPr>
            <a:spLocks noGrp="1"/>
          </p:cNvSpPr>
          <p:nvPr>
            <p:ph type="sldNum" sz="quarter" idx="16"/>
          </p:nvPr>
        </p:nvSpPr>
        <p:spPr/>
        <p:txBody>
          <a:bodyPr/>
          <a:lstStyle>
            <a:lvl1pPr>
              <a:defRPr>
                <a:solidFill>
                  <a:schemeClr val="tx1"/>
                </a:solidFill>
              </a:defRPr>
            </a:lvl1pPr>
          </a:lstStyle>
          <a:p>
            <a:fld id="{14719505-AD43-774F-936C-A3AE71DD4EEA}" type="slidenum">
              <a:rPr lang="en-GB" smtClean="0"/>
              <a:pPr/>
              <a:t>‹#›</a:t>
            </a:fld>
            <a:endParaRPr lang="en-GB" dirty="0"/>
          </a:p>
        </p:txBody>
      </p:sp>
      <p:sp>
        <p:nvSpPr>
          <p:cNvPr id="8" name="Freeform 5">
            <a:extLst>
              <a:ext uri="{FF2B5EF4-FFF2-40B4-BE49-F238E27FC236}">
                <a16:creationId xmlns:a16="http://schemas.microsoft.com/office/drawing/2014/main" id="{13F54073-0A99-4E5E-B4C7-52F1F4608E20}"/>
              </a:ext>
            </a:extLst>
          </p:cNvPr>
          <p:cNvSpPr>
            <a:spLocks/>
          </p:cNvSpPr>
          <p:nvPr userDrawn="1"/>
        </p:nvSpPr>
        <p:spPr bwMode="auto">
          <a:xfrm>
            <a:off x="515940" y="2022172"/>
            <a:ext cx="486580" cy="45719"/>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5">
            <a:extLst>
              <a:ext uri="{FF2B5EF4-FFF2-40B4-BE49-F238E27FC236}">
                <a16:creationId xmlns:a16="http://schemas.microsoft.com/office/drawing/2014/main" id="{E958B397-33F2-4A46-940A-4C492ABEBEA4}"/>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TextBox 6">
            <a:extLst>
              <a:ext uri="{FF2B5EF4-FFF2-40B4-BE49-F238E27FC236}">
                <a16:creationId xmlns:a16="http://schemas.microsoft.com/office/drawing/2014/main" id="{D26DD6AE-9AFE-4725-8A55-7192F106B9DD}"/>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tx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609552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slide – image white logo">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9112" y="2183536"/>
            <a:ext cx="8367496" cy="747568"/>
          </a:xfrm>
          <a:prstGeom prst="rect">
            <a:avLst/>
          </a:prstGeom>
        </p:spPr>
        <p:txBody>
          <a:bodyPr lIns="0" rIns="90000" anchor="t">
            <a:noAutofit/>
          </a:bodyPr>
          <a:lstStyle>
            <a:lvl1pPr marL="0" indent="0">
              <a:lnSpc>
                <a:spcPct val="100000"/>
              </a:lnSpc>
              <a:spcBef>
                <a:spcPts val="0"/>
              </a:spcBef>
              <a:spcAft>
                <a:spcPts val="0"/>
              </a:spcAft>
              <a:buFontTx/>
              <a:buNone/>
              <a:defRPr sz="5400" spc="0" baseline="0">
                <a:solidFill>
                  <a:schemeClr val="bg1"/>
                </a:solidFill>
                <a:latin typeface="GE Inspira Sans" panose="020B0503060000000003"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Section title</a:t>
            </a:r>
          </a:p>
        </p:txBody>
      </p:sp>
      <p:sp>
        <p:nvSpPr>
          <p:cNvPr id="4" name="Slide Number Placeholder 3">
            <a:extLst>
              <a:ext uri="{FF2B5EF4-FFF2-40B4-BE49-F238E27FC236}">
                <a16:creationId xmlns:a16="http://schemas.microsoft.com/office/drawing/2014/main" id="{CA760F0D-CE81-A345-8AC1-A06034C67D63}"/>
              </a:ext>
            </a:extLst>
          </p:cNvPr>
          <p:cNvSpPr>
            <a:spLocks noGrp="1"/>
          </p:cNvSpPr>
          <p:nvPr>
            <p:ph type="sldNum" sz="quarter" idx="16"/>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3" name="Freeform 5">
            <a:extLst>
              <a:ext uri="{FF2B5EF4-FFF2-40B4-BE49-F238E27FC236}">
                <a16:creationId xmlns:a16="http://schemas.microsoft.com/office/drawing/2014/main" id="{2BC94422-0904-40DE-B294-D814B16B3A37}"/>
              </a:ext>
            </a:extLst>
          </p:cNvPr>
          <p:cNvSpPr>
            <a:spLocks/>
          </p:cNvSpPr>
          <p:nvPr userDrawn="1"/>
        </p:nvSpPr>
        <p:spPr bwMode="auto">
          <a:xfrm>
            <a:off x="515940" y="2022173"/>
            <a:ext cx="486580" cy="45719"/>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E79026A0-F671-4BF4-95E4-D088728E58DC}"/>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Box 8">
            <a:extLst>
              <a:ext uri="{FF2B5EF4-FFF2-40B4-BE49-F238E27FC236}">
                <a16:creationId xmlns:a16="http://schemas.microsoft.com/office/drawing/2014/main" id="{B1424566-830D-4B42-98EC-FB16E1FD34C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48663670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slide – image blue logo">
    <p:bg>
      <p:bgPr>
        <a:solidFill>
          <a:srgbClr val="D1DAE3"/>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9112" y="2183536"/>
            <a:ext cx="8367496" cy="747568"/>
          </a:xfrm>
          <a:prstGeom prst="rect">
            <a:avLst/>
          </a:prstGeom>
        </p:spPr>
        <p:txBody>
          <a:bodyPr lIns="0" rIns="90000" anchor="t">
            <a:noAutofit/>
          </a:bodyPr>
          <a:lstStyle>
            <a:lvl1pPr marL="0" indent="0">
              <a:lnSpc>
                <a:spcPct val="100000"/>
              </a:lnSpc>
              <a:spcBef>
                <a:spcPts val="0"/>
              </a:spcBef>
              <a:spcAft>
                <a:spcPts val="0"/>
              </a:spcAft>
              <a:buFontTx/>
              <a:buNone/>
              <a:defRPr sz="5400" spc="0" baseline="0">
                <a:solidFill>
                  <a:schemeClr val="bg2"/>
                </a:solidFill>
                <a:latin typeface="GE Inspira Sans" panose="020B0503060000000003"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dirty="0"/>
              <a:t>Section title</a:t>
            </a:r>
          </a:p>
        </p:txBody>
      </p:sp>
      <p:sp>
        <p:nvSpPr>
          <p:cNvPr id="6" name="Slide Number Placeholder 5">
            <a:extLst>
              <a:ext uri="{FF2B5EF4-FFF2-40B4-BE49-F238E27FC236}">
                <a16:creationId xmlns:a16="http://schemas.microsoft.com/office/drawing/2014/main" id="{BB13A9D7-90BB-D444-80F9-0452F89D8F90}"/>
              </a:ext>
            </a:extLst>
          </p:cNvPr>
          <p:cNvSpPr>
            <a:spLocks noGrp="1"/>
          </p:cNvSpPr>
          <p:nvPr>
            <p:ph type="sldNum" sz="quarter" idx="20"/>
          </p:nvPr>
        </p:nvSpPr>
        <p:spPr/>
        <p:txBody>
          <a:bodyPr/>
          <a:lstStyle/>
          <a:p>
            <a:fld id="{14719505-AD43-774F-936C-A3AE71DD4EEA}" type="slidenum">
              <a:rPr lang="en-GB" smtClean="0"/>
              <a:pPr/>
              <a:t>‹#›</a:t>
            </a:fld>
            <a:endParaRPr lang="en-GB" dirty="0"/>
          </a:p>
        </p:txBody>
      </p:sp>
      <p:sp>
        <p:nvSpPr>
          <p:cNvPr id="19" name="Freeform 5">
            <a:extLst>
              <a:ext uri="{FF2B5EF4-FFF2-40B4-BE49-F238E27FC236}">
                <a16:creationId xmlns:a16="http://schemas.microsoft.com/office/drawing/2014/main" id="{021708F6-1E14-4DC8-90E9-8C31FB597609}"/>
              </a:ext>
            </a:extLst>
          </p:cNvPr>
          <p:cNvSpPr>
            <a:spLocks/>
          </p:cNvSpPr>
          <p:nvPr userDrawn="1"/>
        </p:nvSpPr>
        <p:spPr bwMode="auto">
          <a:xfrm>
            <a:off x="515940" y="2022173"/>
            <a:ext cx="486580" cy="45719"/>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5">
            <a:extLst>
              <a:ext uri="{FF2B5EF4-FFF2-40B4-BE49-F238E27FC236}">
                <a16:creationId xmlns:a16="http://schemas.microsoft.com/office/drawing/2014/main" id="{BC6CD55F-8FA1-4696-8435-CDD9601B5BD9}"/>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Box 8">
            <a:extLst>
              <a:ext uri="{FF2B5EF4-FFF2-40B4-BE49-F238E27FC236}">
                <a16:creationId xmlns:a16="http://schemas.microsoft.com/office/drawing/2014/main" id="{8D186A22-A868-437F-8E27-8E93593ED565}"/>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2"/>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4265252145"/>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ers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7F507B-C3AD-5A48-BF9C-644219E248A1}"/>
              </a:ext>
            </a:extLst>
          </p:cNvPr>
          <p:cNvSpPr>
            <a:spLocks noGrp="1"/>
          </p:cNvSpPr>
          <p:nvPr>
            <p:ph type="sldNum" sz="quarter" idx="33"/>
          </p:nvPr>
        </p:nvSpPr>
        <p:spPr/>
        <p:txBody>
          <a:bodyPr/>
          <a:lstStyle/>
          <a:p>
            <a:fld id="{14719505-AD43-774F-936C-A3AE71DD4EEA}" type="slidenum">
              <a:rPr lang="en-GB" smtClean="0"/>
              <a:pPr/>
              <a:t>‹#›</a:t>
            </a:fld>
            <a:endParaRPr lang="en-GB" dirty="0"/>
          </a:p>
        </p:txBody>
      </p:sp>
      <p:sp>
        <p:nvSpPr>
          <p:cNvPr id="24" name="Picture Placeholder 2">
            <a:extLst>
              <a:ext uri="{FF2B5EF4-FFF2-40B4-BE49-F238E27FC236}">
                <a16:creationId xmlns:a16="http://schemas.microsoft.com/office/drawing/2014/main" id="{576EC2DB-C13E-2F44-BB7A-EA4D2C94710F}"/>
              </a:ext>
            </a:extLst>
          </p:cNvPr>
          <p:cNvSpPr>
            <a:spLocks noGrp="1"/>
          </p:cNvSpPr>
          <p:nvPr>
            <p:ph type="pic" sz="quarter" idx="18" hasCustomPrompt="1"/>
          </p:nvPr>
        </p:nvSpPr>
        <p:spPr>
          <a:xfrm>
            <a:off x="516565" y="1885364"/>
            <a:ext cx="972000" cy="115024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61" name="Title 21">
            <a:extLst>
              <a:ext uri="{FF2B5EF4-FFF2-40B4-BE49-F238E27FC236}">
                <a16:creationId xmlns:a16="http://schemas.microsoft.com/office/drawing/2014/main" id="{78720D93-187A-944C-8989-F1B46C07F279}"/>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for presenters, click to add text </a:t>
            </a:r>
            <a:br>
              <a:rPr lang="en-US" dirty="0"/>
            </a:br>
            <a:r>
              <a:rPr lang="en-US" dirty="0"/>
              <a:t>Lorem ipsum dolor sit amet, consetetur sadipscing elitr, sed diam</a:t>
            </a:r>
          </a:p>
        </p:txBody>
      </p:sp>
      <p:sp>
        <p:nvSpPr>
          <p:cNvPr id="100" name="Text Placeholder 10">
            <a:extLst>
              <a:ext uri="{FF2B5EF4-FFF2-40B4-BE49-F238E27FC236}">
                <a16:creationId xmlns:a16="http://schemas.microsoft.com/office/drawing/2014/main" id="{CD21224E-74B1-D344-A0BA-6B6D41A6C918}"/>
              </a:ext>
            </a:extLst>
          </p:cNvPr>
          <p:cNvSpPr>
            <a:spLocks noGrp="1"/>
          </p:cNvSpPr>
          <p:nvPr>
            <p:ph type="body" sz="quarter" idx="69" hasCustomPrompt="1"/>
          </p:nvPr>
        </p:nvSpPr>
        <p:spPr>
          <a:xfrm>
            <a:off x="1635125" y="2466006"/>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01" name="Text Placeholder 14">
            <a:extLst>
              <a:ext uri="{FF2B5EF4-FFF2-40B4-BE49-F238E27FC236}">
                <a16:creationId xmlns:a16="http://schemas.microsoft.com/office/drawing/2014/main" id="{C0F407B7-36FF-E74E-87D8-4527EB868169}"/>
              </a:ext>
            </a:extLst>
          </p:cNvPr>
          <p:cNvSpPr>
            <a:spLocks noGrp="1"/>
          </p:cNvSpPr>
          <p:nvPr>
            <p:ph type="body" sz="quarter" idx="70" hasCustomPrompt="1"/>
          </p:nvPr>
        </p:nvSpPr>
        <p:spPr>
          <a:xfrm>
            <a:off x="1635125" y="1886406"/>
            <a:ext cx="2381250" cy="165600"/>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02" name="Text Placeholder 16">
            <a:extLst>
              <a:ext uri="{FF2B5EF4-FFF2-40B4-BE49-F238E27FC236}">
                <a16:creationId xmlns:a16="http://schemas.microsoft.com/office/drawing/2014/main" id="{AAE8B8F8-3416-684D-AA10-E8D628F1912F}"/>
              </a:ext>
            </a:extLst>
          </p:cNvPr>
          <p:cNvSpPr>
            <a:spLocks noGrp="1"/>
          </p:cNvSpPr>
          <p:nvPr>
            <p:ph type="body" sz="quarter" idx="71" hasCustomPrompt="1"/>
          </p:nvPr>
        </p:nvSpPr>
        <p:spPr>
          <a:xfrm>
            <a:off x="1635125" y="20952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07" name="Picture Placeholder 2">
            <a:extLst>
              <a:ext uri="{FF2B5EF4-FFF2-40B4-BE49-F238E27FC236}">
                <a16:creationId xmlns:a16="http://schemas.microsoft.com/office/drawing/2014/main" id="{B8E93E53-0A2D-D440-9DA2-3901C34407B4}"/>
              </a:ext>
            </a:extLst>
          </p:cNvPr>
          <p:cNvSpPr>
            <a:spLocks noGrp="1"/>
          </p:cNvSpPr>
          <p:nvPr>
            <p:ph type="pic" sz="quarter" idx="72" hasCustomPrompt="1"/>
          </p:nvPr>
        </p:nvSpPr>
        <p:spPr>
          <a:xfrm>
            <a:off x="518190" y="3405606"/>
            <a:ext cx="972619" cy="115024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08" name="Text Placeholder 10">
            <a:extLst>
              <a:ext uri="{FF2B5EF4-FFF2-40B4-BE49-F238E27FC236}">
                <a16:creationId xmlns:a16="http://schemas.microsoft.com/office/drawing/2014/main" id="{A04F3E3E-8E64-1A40-B3CB-28F23156DAEC}"/>
              </a:ext>
            </a:extLst>
          </p:cNvPr>
          <p:cNvSpPr>
            <a:spLocks noGrp="1"/>
          </p:cNvSpPr>
          <p:nvPr>
            <p:ph type="body" sz="quarter" idx="73" hasCustomPrompt="1"/>
          </p:nvPr>
        </p:nvSpPr>
        <p:spPr>
          <a:xfrm>
            <a:off x="1634400" y="3978006"/>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09" name="Text Placeholder 14">
            <a:extLst>
              <a:ext uri="{FF2B5EF4-FFF2-40B4-BE49-F238E27FC236}">
                <a16:creationId xmlns:a16="http://schemas.microsoft.com/office/drawing/2014/main" id="{1DD593BA-417E-B94B-AC0D-DC7E89DED177}"/>
              </a:ext>
            </a:extLst>
          </p:cNvPr>
          <p:cNvSpPr>
            <a:spLocks noGrp="1"/>
          </p:cNvSpPr>
          <p:nvPr>
            <p:ph type="body" sz="quarter" idx="74" hasCustomPrompt="1"/>
          </p:nvPr>
        </p:nvSpPr>
        <p:spPr>
          <a:xfrm>
            <a:off x="1634400" y="3405480"/>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10" name="Text Placeholder 16">
            <a:extLst>
              <a:ext uri="{FF2B5EF4-FFF2-40B4-BE49-F238E27FC236}">
                <a16:creationId xmlns:a16="http://schemas.microsoft.com/office/drawing/2014/main" id="{399257F1-DCFA-1347-8512-FDF8C9537DCA}"/>
              </a:ext>
            </a:extLst>
          </p:cNvPr>
          <p:cNvSpPr>
            <a:spLocks noGrp="1"/>
          </p:cNvSpPr>
          <p:nvPr>
            <p:ph type="body" sz="quarter" idx="75" hasCustomPrompt="1"/>
          </p:nvPr>
        </p:nvSpPr>
        <p:spPr>
          <a:xfrm>
            <a:off x="1634400" y="36144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15" name="Picture Placeholder 2">
            <a:extLst>
              <a:ext uri="{FF2B5EF4-FFF2-40B4-BE49-F238E27FC236}">
                <a16:creationId xmlns:a16="http://schemas.microsoft.com/office/drawing/2014/main" id="{ECCFAA26-228F-DB41-8476-05C76288D5E7}"/>
              </a:ext>
            </a:extLst>
          </p:cNvPr>
          <p:cNvSpPr>
            <a:spLocks noGrp="1"/>
          </p:cNvSpPr>
          <p:nvPr>
            <p:ph type="pic" sz="quarter" idx="76" hasCustomPrompt="1"/>
          </p:nvPr>
        </p:nvSpPr>
        <p:spPr>
          <a:xfrm>
            <a:off x="518190" y="4928410"/>
            <a:ext cx="972619" cy="1152000"/>
          </a:xfrm>
          <a:prstGeom prst="rect">
            <a:avLst/>
          </a:prstGeom>
          <a:solidFill>
            <a:srgbClr val="D0DAE6"/>
          </a:solidFill>
          <a:ln>
            <a:noFill/>
          </a:ln>
        </p:spPr>
        <p:txBody>
          <a:bodyPr>
            <a:noAutofit/>
          </a:bodyPr>
          <a:lstStyle>
            <a:lvl1pPr marL="0" indent="0">
              <a:buFontTx/>
              <a:buNone/>
              <a:defRPr>
                <a:noFill/>
              </a:defRPr>
            </a:lvl1pPr>
          </a:lstStyle>
          <a:p>
            <a:r>
              <a:rPr lang="en-US" dirty="0"/>
              <a:t>add picture</a:t>
            </a:r>
          </a:p>
        </p:txBody>
      </p:sp>
      <p:sp>
        <p:nvSpPr>
          <p:cNvPr id="116" name="Text Placeholder 10">
            <a:extLst>
              <a:ext uri="{FF2B5EF4-FFF2-40B4-BE49-F238E27FC236}">
                <a16:creationId xmlns:a16="http://schemas.microsoft.com/office/drawing/2014/main" id="{90E32973-9B95-C94A-A2AB-BC5B374C3A71}"/>
              </a:ext>
            </a:extLst>
          </p:cNvPr>
          <p:cNvSpPr>
            <a:spLocks noGrp="1"/>
          </p:cNvSpPr>
          <p:nvPr>
            <p:ph type="body" sz="quarter" idx="77" hasCustomPrompt="1"/>
          </p:nvPr>
        </p:nvSpPr>
        <p:spPr>
          <a:xfrm>
            <a:off x="1634400" y="5508010"/>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17" name="Text Placeholder 14">
            <a:extLst>
              <a:ext uri="{FF2B5EF4-FFF2-40B4-BE49-F238E27FC236}">
                <a16:creationId xmlns:a16="http://schemas.microsoft.com/office/drawing/2014/main" id="{D1EC174D-8B2F-5942-981E-94D88E882D65}"/>
              </a:ext>
            </a:extLst>
          </p:cNvPr>
          <p:cNvSpPr>
            <a:spLocks noGrp="1"/>
          </p:cNvSpPr>
          <p:nvPr>
            <p:ph type="body" sz="quarter" idx="78" hasCustomPrompt="1"/>
          </p:nvPr>
        </p:nvSpPr>
        <p:spPr>
          <a:xfrm>
            <a:off x="1634400" y="4928410"/>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18" name="Text Placeholder 16">
            <a:extLst>
              <a:ext uri="{FF2B5EF4-FFF2-40B4-BE49-F238E27FC236}">
                <a16:creationId xmlns:a16="http://schemas.microsoft.com/office/drawing/2014/main" id="{92D2280F-BA83-944F-B49B-6442F7631128}"/>
              </a:ext>
            </a:extLst>
          </p:cNvPr>
          <p:cNvSpPr>
            <a:spLocks noGrp="1"/>
          </p:cNvSpPr>
          <p:nvPr>
            <p:ph type="body" sz="quarter" idx="79" hasCustomPrompt="1"/>
          </p:nvPr>
        </p:nvSpPr>
        <p:spPr>
          <a:xfrm>
            <a:off x="1634400" y="5137210"/>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21" name="Picture Placeholder 2">
            <a:extLst>
              <a:ext uri="{FF2B5EF4-FFF2-40B4-BE49-F238E27FC236}">
                <a16:creationId xmlns:a16="http://schemas.microsoft.com/office/drawing/2014/main" id="{052B5D5C-C35D-454A-8B07-42E2A29F74EA}"/>
              </a:ext>
            </a:extLst>
          </p:cNvPr>
          <p:cNvSpPr>
            <a:spLocks noGrp="1"/>
          </p:cNvSpPr>
          <p:nvPr>
            <p:ph type="pic" sz="quarter" idx="80"/>
          </p:nvPr>
        </p:nvSpPr>
        <p:spPr>
          <a:xfrm>
            <a:off x="4347236" y="1885364"/>
            <a:ext cx="972619" cy="1150240"/>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125" name="Picture Placeholder 2">
            <a:extLst>
              <a:ext uri="{FF2B5EF4-FFF2-40B4-BE49-F238E27FC236}">
                <a16:creationId xmlns:a16="http://schemas.microsoft.com/office/drawing/2014/main" id="{3B06F66A-AEB8-6041-86A7-8997213BBE77}"/>
              </a:ext>
            </a:extLst>
          </p:cNvPr>
          <p:cNvSpPr>
            <a:spLocks noGrp="1"/>
          </p:cNvSpPr>
          <p:nvPr>
            <p:ph type="pic" sz="quarter" idx="84" hasCustomPrompt="1"/>
          </p:nvPr>
        </p:nvSpPr>
        <p:spPr>
          <a:xfrm>
            <a:off x="4347236" y="3405480"/>
            <a:ext cx="972619" cy="115024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34" name="Picture Placeholder 2">
            <a:extLst>
              <a:ext uri="{FF2B5EF4-FFF2-40B4-BE49-F238E27FC236}">
                <a16:creationId xmlns:a16="http://schemas.microsoft.com/office/drawing/2014/main" id="{131AA6AB-69D3-4647-8493-7841D303A711}"/>
              </a:ext>
            </a:extLst>
          </p:cNvPr>
          <p:cNvSpPr>
            <a:spLocks noGrp="1"/>
          </p:cNvSpPr>
          <p:nvPr>
            <p:ph type="pic" sz="quarter" idx="92" hasCustomPrompt="1"/>
          </p:nvPr>
        </p:nvSpPr>
        <p:spPr>
          <a:xfrm>
            <a:off x="8175193" y="1885364"/>
            <a:ext cx="972619" cy="115024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38" name="Picture Placeholder 2">
            <a:extLst>
              <a:ext uri="{FF2B5EF4-FFF2-40B4-BE49-F238E27FC236}">
                <a16:creationId xmlns:a16="http://schemas.microsoft.com/office/drawing/2014/main" id="{163F9142-E903-2940-B113-F58C6326B033}"/>
              </a:ext>
            </a:extLst>
          </p:cNvPr>
          <p:cNvSpPr>
            <a:spLocks noGrp="1"/>
          </p:cNvSpPr>
          <p:nvPr>
            <p:ph type="pic" sz="quarter" idx="96" hasCustomPrompt="1"/>
          </p:nvPr>
        </p:nvSpPr>
        <p:spPr>
          <a:xfrm>
            <a:off x="8176072" y="3405480"/>
            <a:ext cx="972619" cy="115200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42" name="Picture Placeholder 2">
            <a:extLst>
              <a:ext uri="{FF2B5EF4-FFF2-40B4-BE49-F238E27FC236}">
                <a16:creationId xmlns:a16="http://schemas.microsoft.com/office/drawing/2014/main" id="{281F52CE-4DC4-5C4B-9E55-3FB69BEFD6DD}"/>
              </a:ext>
            </a:extLst>
          </p:cNvPr>
          <p:cNvSpPr>
            <a:spLocks noGrp="1"/>
          </p:cNvSpPr>
          <p:nvPr>
            <p:ph type="pic" sz="quarter" idx="100" hasCustomPrompt="1"/>
          </p:nvPr>
        </p:nvSpPr>
        <p:spPr>
          <a:xfrm>
            <a:off x="8176072" y="4928410"/>
            <a:ext cx="972000" cy="1152000"/>
          </a:xfrm>
          <a:prstGeom prst="rect">
            <a:avLst/>
          </a:prstGeom>
          <a:solidFill>
            <a:srgbClr val="D0DAE6"/>
          </a:solidFill>
          <a:ln>
            <a:noFill/>
          </a:ln>
        </p:spPr>
        <p:txBody>
          <a:bodyPr>
            <a:noAutofit/>
          </a:bodyPr>
          <a:lstStyle>
            <a:lvl1pPr marL="0" indent="0">
              <a:buFontTx/>
              <a:buNone/>
              <a:defRPr>
                <a:noFill/>
              </a:defRPr>
            </a:lvl1pPr>
          </a:lstStyle>
          <a:p>
            <a:r>
              <a:rPr lang="en-US" dirty="0"/>
              <a:t>picture</a:t>
            </a:r>
          </a:p>
        </p:txBody>
      </p:sp>
      <p:sp>
        <p:nvSpPr>
          <p:cNvPr id="159" name="Text Placeholder 10">
            <a:extLst>
              <a:ext uri="{FF2B5EF4-FFF2-40B4-BE49-F238E27FC236}">
                <a16:creationId xmlns:a16="http://schemas.microsoft.com/office/drawing/2014/main" id="{33E4A2AE-7E17-4C4F-A275-48DFCEFD9417}"/>
              </a:ext>
            </a:extLst>
          </p:cNvPr>
          <p:cNvSpPr>
            <a:spLocks noGrp="1"/>
          </p:cNvSpPr>
          <p:nvPr>
            <p:ph type="body" sz="quarter" idx="104" hasCustomPrompt="1"/>
          </p:nvPr>
        </p:nvSpPr>
        <p:spPr>
          <a:xfrm>
            <a:off x="5458814" y="2466006"/>
            <a:ext cx="2381250" cy="573636"/>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60" name="Text Placeholder 14">
            <a:extLst>
              <a:ext uri="{FF2B5EF4-FFF2-40B4-BE49-F238E27FC236}">
                <a16:creationId xmlns:a16="http://schemas.microsoft.com/office/drawing/2014/main" id="{FE2BC6BF-6673-7341-B628-6033D4D92490}"/>
              </a:ext>
            </a:extLst>
          </p:cNvPr>
          <p:cNvSpPr>
            <a:spLocks noGrp="1"/>
          </p:cNvSpPr>
          <p:nvPr>
            <p:ph type="body" sz="quarter" idx="105" hasCustomPrompt="1"/>
          </p:nvPr>
        </p:nvSpPr>
        <p:spPr>
          <a:xfrm>
            <a:off x="5458814" y="1886406"/>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61" name="Text Placeholder 16">
            <a:extLst>
              <a:ext uri="{FF2B5EF4-FFF2-40B4-BE49-F238E27FC236}">
                <a16:creationId xmlns:a16="http://schemas.microsoft.com/office/drawing/2014/main" id="{D1370357-7BD8-0A4C-9686-8F7BA24345FF}"/>
              </a:ext>
            </a:extLst>
          </p:cNvPr>
          <p:cNvSpPr>
            <a:spLocks noGrp="1"/>
          </p:cNvSpPr>
          <p:nvPr>
            <p:ph type="body" sz="quarter" idx="106" hasCustomPrompt="1"/>
          </p:nvPr>
        </p:nvSpPr>
        <p:spPr>
          <a:xfrm>
            <a:off x="5458065" y="20952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62" name="Text Placeholder 10">
            <a:extLst>
              <a:ext uri="{FF2B5EF4-FFF2-40B4-BE49-F238E27FC236}">
                <a16:creationId xmlns:a16="http://schemas.microsoft.com/office/drawing/2014/main" id="{C8A10C82-9413-FB4A-BCA8-7E1355023917}"/>
              </a:ext>
            </a:extLst>
          </p:cNvPr>
          <p:cNvSpPr>
            <a:spLocks noGrp="1"/>
          </p:cNvSpPr>
          <p:nvPr>
            <p:ph type="body" sz="quarter" idx="107" hasCustomPrompt="1"/>
          </p:nvPr>
        </p:nvSpPr>
        <p:spPr>
          <a:xfrm>
            <a:off x="5458814" y="3978006"/>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63" name="Text Placeholder 14">
            <a:extLst>
              <a:ext uri="{FF2B5EF4-FFF2-40B4-BE49-F238E27FC236}">
                <a16:creationId xmlns:a16="http://schemas.microsoft.com/office/drawing/2014/main" id="{A78F47B2-2846-714D-AC79-DE277B846609}"/>
              </a:ext>
            </a:extLst>
          </p:cNvPr>
          <p:cNvSpPr>
            <a:spLocks noGrp="1"/>
          </p:cNvSpPr>
          <p:nvPr>
            <p:ph type="body" sz="quarter" idx="108" hasCustomPrompt="1"/>
          </p:nvPr>
        </p:nvSpPr>
        <p:spPr>
          <a:xfrm>
            <a:off x="5458814" y="3405606"/>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64" name="Text Placeholder 16">
            <a:extLst>
              <a:ext uri="{FF2B5EF4-FFF2-40B4-BE49-F238E27FC236}">
                <a16:creationId xmlns:a16="http://schemas.microsoft.com/office/drawing/2014/main" id="{5887964F-FA09-CC4C-B5EC-FC3C36876447}"/>
              </a:ext>
            </a:extLst>
          </p:cNvPr>
          <p:cNvSpPr>
            <a:spLocks noGrp="1"/>
          </p:cNvSpPr>
          <p:nvPr>
            <p:ph type="body" sz="quarter" idx="109" hasCustomPrompt="1"/>
          </p:nvPr>
        </p:nvSpPr>
        <p:spPr>
          <a:xfrm>
            <a:off x="5458814" y="36144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65" name="Text Placeholder 10">
            <a:extLst>
              <a:ext uri="{FF2B5EF4-FFF2-40B4-BE49-F238E27FC236}">
                <a16:creationId xmlns:a16="http://schemas.microsoft.com/office/drawing/2014/main" id="{5F01192D-829F-A94D-AAA6-AE92C5F5904D}"/>
              </a:ext>
            </a:extLst>
          </p:cNvPr>
          <p:cNvSpPr>
            <a:spLocks noGrp="1"/>
          </p:cNvSpPr>
          <p:nvPr>
            <p:ph type="body" sz="quarter" idx="110" hasCustomPrompt="1"/>
          </p:nvPr>
        </p:nvSpPr>
        <p:spPr>
          <a:xfrm>
            <a:off x="5458814" y="5508010"/>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66" name="Text Placeholder 14">
            <a:extLst>
              <a:ext uri="{FF2B5EF4-FFF2-40B4-BE49-F238E27FC236}">
                <a16:creationId xmlns:a16="http://schemas.microsoft.com/office/drawing/2014/main" id="{6530C860-E40B-7E40-96E6-21DFFF4E6CD8}"/>
              </a:ext>
            </a:extLst>
          </p:cNvPr>
          <p:cNvSpPr>
            <a:spLocks noGrp="1"/>
          </p:cNvSpPr>
          <p:nvPr>
            <p:ph type="body" sz="quarter" idx="111" hasCustomPrompt="1"/>
          </p:nvPr>
        </p:nvSpPr>
        <p:spPr>
          <a:xfrm>
            <a:off x="5458814" y="4928410"/>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67" name="Text Placeholder 16">
            <a:extLst>
              <a:ext uri="{FF2B5EF4-FFF2-40B4-BE49-F238E27FC236}">
                <a16:creationId xmlns:a16="http://schemas.microsoft.com/office/drawing/2014/main" id="{11972ADC-C30C-AD40-8926-B29D21EE6CDC}"/>
              </a:ext>
            </a:extLst>
          </p:cNvPr>
          <p:cNvSpPr>
            <a:spLocks noGrp="1"/>
          </p:cNvSpPr>
          <p:nvPr>
            <p:ph type="body" sz="quarter" idx="112" hasCustomPrompt="1"/>
          </p:nvPr>
        </p:nvSpPr>
        <p:spPr>
          <a:xfrm>
            <a:off x="5458814" y="5137210"/>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77" name="Text Placeholder 10">
            <a:extLst>
              <a:ext uri="{FF2B5EF4-FFF2-40B4-BE49-F238E27FC236}">
                <a16:creationId xmlns:a16="http://schemas.microsoft.com/office/drawing/2014/main" id="{66B1BC70-1EDC-A848-AC69-002510C8E60C}"/>
              </a:ext>
            </a:extLst>
          </p:cNvPr>
          <p:cNvSpPr>
            <a:spLocks noGrp="1"/>
          </p:cNvSpPr>
          <p:nvPr>
            <p:ph type="body" sz="quarter" idx="113" hasCustomPrompt="1"/>
          </p:nvPr>
        </p:nvSpPr>
        <p:spPr>
          <a:xfrm>
            <a:off x="9282324" y="2466006"/>
            <a:ext cx="2381250" cy="573636"/>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78" name="Text Placeholder 14">
            <a:extLst>
              <a:ext uri="{FF2B5EF4-FFF2-40B4-BE49-F238E27FC236}">
                <a16:creationId xmlns:a16="http://schemas.microsoft.com/office/drawing/2014/main" id="{65FB4B36-B2A2-A745-9801-270C3AECD8AA}"/>
              </a:ext>
            </a:extLst>
          </p:cNvPr>
          <p:cNvSpPr>
            <a:spLocks noGrp="1"/>
          </p:cNvSpPr>
          <p:nvPr>
            <p:ph type="body" sz="quarter" idx="114" hasCustomPrompt="1"/>
          </p:nvPr>
        </p:nvSpPr>
        <p:spPr>
          <a:xfrm>
            <a:off x="9282324" y="1886406"/>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79" name="Text Placeholder 16">
            <a:extLst>
              <a:ext uri="{FF2B5EF4-FFF2-40B4-BE49-F238E27FC236}">
                <a16:creationId xmlns:a16="http://schemas.microsoft.com/office/drawing/2014/main" id="{8CCB3875-0A0F-E840-A0ED-6568BDC6B016}"/>
              </a:ext>
            </a:extLst>
          </p:cNvPr>
          <p:cNvSpPr>
            <a:spLocks noGrp="1"/>
          </p:cNvSpPr>
          <p:nvPr>
            <p:ph type="body" sz="quarter" idx="115" hasCustomPrompt="1"/>
          </p:nvPr>
        </p:nvSpPr>
        <p:spPr>
          <a:xfrm>
            <a:off x="9282962" y="20952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80" name="Text Placeholder 10">
            <a:extLst>
              <a:ext uri="{FF2B5EF4-FFF2-40B4-BE49-F238E27FC236}">
                <a16:creationId xmlns:a16="http://schemas.microsoft.com/office/drawing/2014/main" id="{59A68BDD-22E3-9E47-A703-5ABB474FB44D}"/>
              </a:ext>
            </a:extLst>
          </p:cNvPr>
          <p:cNvSpPr>
            <a:spLocks noGrp="1"/>
          </p:cNvSpPr>
          <p:nvPr>
            <p:ph type="body" sz="quarter" idx="116" hasCustomPrompt="1"/>
          </p:nvPr>
        </p:nvSpPr>
        <p:spPr>
          <a:xfrm>
            <a:off x="9282324" y="3978006"/>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81" name="Text Placeholder 14">
            <a:extLst>
              <a:ext uri="{FF2B5EF4-FFF2-40B4-BE49-F238E27FC236}">
                <a16:creationId xmlns:a16="http://schemas.microsoft.com/office/drawing/2014/main" id="{30F4A901-EA22-6D47-A340-28A7FFE75558}"/>
              </a:ext>
            </a:extLst>
          </p:cNvPr>
          <p:cNvSpPr>
            <a:spLocks noGrp="1"/>
          </p:cNvSpPr>
          <p:nvPr>
            <p:ph type="body" sz="quarter" idx="117" hasCustomPrompt="1"/>
          </p:nvPr>
        </p:nvSpPr>
        <p:spPr>
          <a:xfrm>
            <a:off x="9282324" y="3405606"/>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82" name="Text Placeholder 16">
            <a:extLst>
              <a:ext uri="{FF2B5EF4-FFF2-40B4-BE49-F238E27FC236}">
                <a16:creationId xmlns:a16="http://schemas.microsoft.com/office/drawing/2014/main" id="{C0C00234-E76E-A84D-B8E8-413D63FA261D}"/>
              </a:ext>
            </a:extLst>
          </p:cNvPr>
          <p:cNvSpPr>
            <a:spLocks noGrp="1"/>
          </p:cNvSpPr>
          <p:nvPr>
            <p:ph type="body" sz="quarter" idx="118" hasCustomPrompt="1"/>
          </p:nvPr>
        </p:nvSpPr>
        <p:spPr>
          <a:xfrm>
            <a:off x="9282324" y="3614406"/>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83" name="Text Placeholder 10">
            <a:extLst>
              <a:ext uri="{FF2B5EF4-FFF2-40B4-BE49-F238E27FC236}">
                <a16:creationId xmlns:a16="http://schemas.microsoft.com/office/drawing/2014/main" id="{D35F0340-8B74-6D4D-B7E3-8959D4D62374}"/>
              </a:ext>
            </a:extLst>
          </p:cNvPr>
          <p:cNvSpPr>
            <a:spLocks noGrp="1"/>
          </p:cNvSpPr>
          <p:nvPr>
            <p:ph type="body" sz="quarter" idx="119" hasCustomPrompt="1"/>
          </p:nvPr>
        </p:nvSpPr>
        <p:spPr>
          <a:xfrm>
            <a:off x="9282324" y="5508010"/>
            <a:ext cx="2381250" cy="572400"/>
          </a:xfrm>
          <a:prstGeom prst="rect">
            <a:avLst/>
          </a:prstGeom>
        </p:spPr>
        <p:txBody>
          <a:bodyPr anchor="t">
            <a:normAutofit/>
          </a:bodyPr>
          <a:lstStyle>
            <a:lvl1pPr>
              <a:lnSpc>
                <a:spcPct val="100000"/>
              </a:lnSpc>
              <a:buFontTx/>
              <a:buNone/>
              <a:defRPr sz="1000" spc="0"/>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Summary of background</a:t>
            </a:r>
          </a:p>
        </p:txBody>
      </p:sp>
      <p:sp>
        <p:nvSpPr>
          <p:cNvPr id="184" name="Text Placeholder 14">
            <a:extLst>
              <a:ext uri="{FF2B5EF4-FFF2-40B4-BE49-F238E27FC236}">
                <a16:creationId xmlns:a16="http://schemas.microsoft.com/office/drawing/2014/main" id="{D69E6FF2-AF87-A845-9D10-A697E3BEAF73}"/>
              </a:ext>
            </a:extLst>
          </p:cNvPr>
          <p:cNvSpPr>
            <a:spLocks noGrp="1"/>
          </p:cNvSpPr>
          <p:nvPr>
            <p:ph type="body" sz="quarter" idx="120" hasCustomPrompt="1"/>
          </p:nvPr>
        </p:nvSpPr>
        <p:spPr>
          <a:xfrm>
            <a:off x="9282324" y="4928410"/>
            <a:ext cx="2381250" cy="166687"/>
          </a:xfrm>
          <a:prstGeom prst="rect">
            <a:avLst/>
          </a:prstGeom>
        </p:spPr>
        <p:txBody>
          <a:bodyPr>
            <a:noAutofit/>
          </a:bodyPr>
          <a:lstStyle>
            <a:lvl1pPr>
              <a:lnSpc>
                <a:spcPct val="100000"/>
              </a:lnSpc>
              <a:buFontTx/>
              <a:buNone/>
              <a:defRPr sz="1150" spc="0"/>
            </a:lvl1pPr>
            <a:lvl2pPr marL="46038" indent="0">
              <a:buFontTx/>
              <a:buNone/>
              <a:defRPr sz="1150"/>
            </a:lvl2pPr>
            <a:lvl3pPr marL="271462" indent="0">
              <a:buFontTx/>
              <a:buNone/>
              <a:defRPr sz="1150"/>
            </a:lvl3pPr>
            <a:lvl4pPr marL="357187" indent="0">
              <a:buFontTx/>
              <a:buNone/>
              <a:defRPr sz="1150"/>
            </a:lvl4pPr>
            <a:lvl5pPr marL="538162" indent="0">
              <a:buFontTx/>
              <a:buNone/>
              <a:defRPr sz="1150"/>
            </a:lvl5pPr>
          </a:lstStyle>
          <a:p>
            <a:pPr lvl="0"/>
            <a:r>
              <a:rPr lang="en-US" dirty="0"/>
              <a:t>Name</a:t>
            </a:r>
          </a:p>
        </p:txBody>
      </p:sp>
      <p:sp>
        <p:nvSpPr>
          <p:cNvPr id="185" name="Text Placeholder 16">
            <a:extLst>
              <a:ext uri="{FF2B5EF4-FFF2-40B4-BE49-F238E27FC236}">
                <a16:creationId xmlns:a16="http://schemas.microsoft.com/office/drawing/2014/main" id="{AD3ADA6F-734D-BC4B-9104-86F5F10E4C1E}"/>
              </a:ext>
            </a:extLst>
          </p:cNvPr>
          <p:cNvSpPr>
            <a:spLocks noGrp="1"/>
          </p:cNvSpPr>
          <p:nvPr>
            <p:ph type="body" sz="quarter" idx="121" hasCustomPrompt="1"/>
          </p:nvPr>
        </p:nvSpPr>
        <p:spPr>
          <a:xfrm>
            <a:off x="9282324" y="5137210"/>
            <a:ext cx="2381250" cy="317500"/>
          </a:xfrm>
          <a:prstGeom prst="rect">
            <a:avLst/>
          </a:prstGeom>
        </p:spPr>
        <p:txBody>
          <a:bodyPr>
            <a:normAutofit/>
          </a:bodyPr>
          <a:lstStyle>
            <a:lvl1pPr>
              <a:lnSpc>
                <a:spcPct val="100000"/>
              </a:lnSpc>
              <a:buFontTx/>
              <a:buNone/>
              <a:defRPr sz="1000" i="1"/>
            </a:lvl1pPr>
            <a:lvl2pPr marL="46038" indent="0">
              <a:buFontTx/>
              <a:buNone/>
              <a:defRPr/>
            </a:lvl2pPr>
            <a:lvl3pPr marL="271462" indent="0">
              <a:buFontTx/>
              <a:buNone/>
              <a:defRPr/>
            </a:lvl3pPr>
            <a:lvl4pPr marL="357187" indent="0">
              <a:buFontTx/>
              <a:buNone/>
              <a:defRPr/>
            </a:lvl4pPr>
            <a:lvl5pPr marL="538162" indent="0">
              <a:buFontTx/>
              <a:buNone/>
              <a:defRPr/>
            </a:lvl5pPr>
          </a:lstStyle>
          <a:p>
            <a:pPr lvl="0"/>
            <a:r>
              <a:rPr lang="en-US" dirty="0"/>
              <a:t>Function/Role</a:t>
            </a:r>
          </a:p>
        </p:txBody>
      </p:sp>
      <p:sp>
        <p:nvSpPr>
          <p:cNvPr id="188" name="Picture Placeholder 2">
            <a:extLst>
              <a:ext uri="{FF2B5EF4-FFF2-40B4-BE49-F238E27FC236}">
                <a16:creationId xmlns:a16="http://schemas.microsoft.com/office/drawing/2014/main" id="{ECF68313-78C7-C241-A10D-520599054286}"/>
              </a:ext>
            </a:extLst>
          </p:cNvPr>
          <p:cNvSpPr>
            <a:spLocks noGrp="1"/>
          </p:cNvSpPr>
          <p:nvPr>
            <p:ph type="pic" sz="quarter" idx="122" hasCustomPrompt="1"/>
          </p:nvPr>
        </p:nvSpPr>
        <p:spPr>
          <a:xfrm>
            <a:off x="4347236" y="4928410"/>
            <a:ext cx="972619" cy="1152000"/>
          </a:xfrm>
          <a:prstGeom prst="rect">
            <a:avLst/>
          </a:prstGeom>
          <a:solidFill>
            <a:srgbClr val="D0DAE6"/>
          </a:solidFill>
          <a:ln>
            <a:noFill/>
          </a:ln>
        </p:spPr>
        <p:txBody>
          <a:bodyPr>
            <a:noAutofit/>
          </a:bodyPr>
          <a:lstStyle>
            <a:lvl1pPr marL="0" indent="0">
              <a:buFontTx/>
              <a:buNone/>
              <a:defRPr>
                <a:noFill/>
              </a:defRPr>
            </a:lvl1pPr>
          </a:lstStyle>
          <a:p>
            <a:r>
              <a:rPr lang="en-US" dirty="0"/>
              <a:t>add picture</a:t>
            </a:r>
          </a:p>
        </p:txBody>
      </p:sp>
      <p:sp>
        <p:nvSpPr>
          <p:cNvPr id="42" name="Freeform 5">
            <a:extLst>
              <a:ext uri="{FF2B5EF4-FFF2-40B4-BE49-F238E27FC236}">
                <a16:creationId xmlns:a16="http://schemas.microsoft.com/office/drawing/2014/main" id="{691D9995-CF3F-44A0-A6F7-B429DCF1BF5B}"/>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2389353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p>
            <a:fld id="{14719505-AD43-774F-936C-A3AE71DD4EEA}" type="slidenum">
              <a:rPr lang="en-GB" smtClean="0"/>
              <a:pPr/>
              <a:t>‹#›</a:t>
            </a:fld>
            <a:endParaRPr lang="en-GB" dirty="0"/>
          </a:p>
        </p:txBody>
      </p:sp>
      <p:sp>
        <p:nvSpPr>
          <p:cNvPr id="7" name="Text Placeholder 6">
            <a:extLst>
              <a:ext uri="{FF2B5EF4-FFF2-40B4-BE49-F238E27FC236}">
                <a16:creationId xmlns:a16="http://schemas.microsoft.com/office/drawing/2014/main" id="{707AD498-453D-3A49-801C-207237AA8CEB}"/>
              </a:ext>
            </a:extLst>
          </p:cNvPr>
          <p:cNvSpPr>
            <a:spLocks noGrp="1"/>
          </p:cNvSpPr>
          <p:nvPr>
            <p:ph type="body" sz="quarter" idx="23" hasCustomPrompt="1"/>
          </p:nvPr>
        </p:nvSpPr>
        <p:spPr>
          <a:xfrm>
            <a:off x="518372" y="1808560"/>
            <a:ext cx="5406166" cy="25834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ext Placeholder 6">
            <a:extLst>
              <a:ext uri="{FF2B5EF4-FFF2-40B4-BE49-F238E27FC236}">
                <a16:creationId xmlns:a16="http://schemas.microsoft.com/office/drawing/2014/main" id="{33C2CA19-4060-F740-BFE0-8C492F99433E}"/>
              </a:ext>
            </a:extLst>
          </p:cNvPr>
          <p:cNvSpPr>
            <a:spLocks noGrp="1"/>
          </p:cNvSpPr>
          <p:nvPr>
            <p:ph type="body" sz="quarter" idx="24" hasCustomPrompt="1"/>
          </p:nvPr>
        </p:nvSpPr>
        <p:spPr>
          <a:xfrm>
            <a:off x="6263576" y="1808560"/>
            <a:ext cx="5412487" cy="258340"/>
          </a:xfrm>
          <a:prstGeom prst="rect">
            <a:avLst/>
          </a:prstGeom>
        </p:spPr>
        <p:txBody>
          <a:bodyPr>
            <a:noAutofit/>
          </a:bodyPr>
          <a:lstStyle>
            <a:lvl1pPr>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5" name="Text Placeholder 30">
            <a:extLst>
              <a:ext uri="{FF2B5EF4-FFF2-40B4-BE49-F238E27FC236}">
                <a16:creationId xmlns:a16="http://schemas.microsoft.com/office/drawing/2014/main" id="{F14A1EE1-3515-6C4C-BF67-D020866CAFB8}"/>
              </a:ext>
            </a:extLst>
          </p:cNvPr>
          <p:cNvSpPr>
            <a:spLocks noGrp="1"/>
          </p:cNvSpPr>
          <p:nvPr>
            <p:ph type="body" sz="quarter" idx="25" hasCustomPrompt="1"/>
          </p:nvPr>
        </p:nvSpPr>
        <p:spPr>
          <a:xfrm>
            <a:off x="519101" y="2322750"/>
            <a:ext cx="5405437" cy="3660467"/>
          </a:xfrm>
          <a:prstGeom prst="rect">
            <a:avLst/>
          </a:prstGeom>
        </p:spPr>
        <p:txBody>
          <a:bodyPr>
            <a:noAutofit/>
          </a:bodyPr>
          <a:lstStyle>
            <a:lvl1pPr>
              <a:lnSpc>
                <a:spcPct val="100000"/>
              </a:lnSpc>
              <a:spcBef>
                <a:spcPts val="900"/>
              </a:spcBef>
              <a:defRPr lang="en-GB" sz="1800" smtClean="0">
                <a:solidFill>
                  <a:schemeClr val="tx1"/>
                </a:solidFill>
                <a:effectLst/>
              </a:defRPr>
            </a:lvl1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a:t>
            </a: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endParaRPr lang="en-GB" dirty="0">
              <a:solidFill>
                <a:srgbClr val="0E141F"/>
              </a:solidFill>
              <a:effectLst/>
              <a:latin typeface="GE Inspira Sans" panose="020B0503060000000003" pitchFamily="34" charset="77"/>
            </a:endParaRPr>
          </a:p>
        </p:txBody>
      </p:sp>
      <p:sp>
        <p:nvSpPr>
          <p:cNvPr id="42" name="Text Placeholder 30">
            <a:extLst>
              <a:ext uri="{FF2B5EF4-FFF2-40B4-BE49-F238E27FC236}">
                <a16:creationId xmlns:a16="http://schemas.microsoft.com/office/drawing/2014/main" id="{5E959D2A-2226-FD4E-836B-3F010C8AFA3F}"/>
              </a:ext>
            </a:extLst>
          </p:cNvPr>
          <p:cNvSpPr>
            <a:spLocks noGrp="1"/>
          </p:cNvSpPr>
          <p:nvPr>
            <p:ph type="body" sz="quarter" idx="26" hasCustomPrompt="1"/>
          </p:nvPr>
        </p:nvSpPr>
        <p:spPr>
          <a:xfrm>
            <a:off x="6263576" y="2322750"/>
            <a:ext cx="5411728" cy="3660467"/>
          </a:xfrm>
          <a:prstGeom prst="rect">
            <a:avLst/>
          </a:prstGeom>
        </p:spPr>
        <p:txBody>
          <a:bodyPr>
            <a:noAutofit/>
          </a:bodyPr>
          <a:lstStyle>
            <a:lvl1pPr>
              <a:lnSpc>
                <a:spcPct val="100000"/>
              </a:lnSpc>
              <a:spcBef>
                <a:spcPts val="900"/>
              </a:spcBef>
              <a:defRPr lang="en-GB" sz="1800" smtClean="0">
                <a:solidFill>
                  <a:schemeClr val="bg2"/>
                </a:solidFill>
                <a:effectLst/>
              </a:defRPr>
            </a:lvl1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a:t>
            </a:r>
            <a:r>
              <a:rPr lang="en-US" dirty="0"/>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endParaRPr lang="en-GB" dirty="0">
              <a:solidFill>
                <a:srgbClr val="0E141F"/>
              </a:solidFill>
              <a:effectLst/>
              <a:latin typeface="GE Inspira Sans" panose="020B0503060000000003" pitchFamily="34" charset="77"/>
            </a:endParaRPr>
          </a:p>
        </p:txBody>
      </p:sp>
      <p:sp>
        <p:nvSpPr>
          <p:cNvPr id="12" name="Title 21">
            <a:extLst>
              <a:ext uri="{FF2B5EF4-FFF2-40B4-BE49-F238E27FC236}">
                <a16:creationId xmlns:a16="http://schemas.microsoft.com/office/drawing/2014/main" id="{90531025-6491-9E46-A705-C2686A2BF742}"/>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a:t>
            </a:r>
            <a:br>
              <a:rPr lang="en-US" dirty="0"/>
            </a:br>
            <a:r>
              <a:rPr lang="en-US" dirty="0"/>
              <a:t>Lorem ipsum dolor sit amet, consetetur </a:t>
            </a:r>
            <a:r>
              <a:rPr lang="en-US" dirty="0" err="1"/>
              <a:t>sadipscing</a:t>
            </a:r>
            <a:r>
              <a:rPr lang="en-US" dirty="0"/>
              <a:t> </a:t>
            </a:r>
            <a:r>
              <a:rPr lang="en-US" dirty="0" err="1"/>
              <a:t>elitr</a:t>
            </a:r>
            <a:endParaRPr lang="en-US" dirty="0"/>
          </a:p>
        </p:txBody>
      </p:sp>
      <p:sp>
        <p:nvSpPr>
          <p:cNvPr id="10" name="Freeform 5">
            <a:extLst>
              <a:ext uri="{FF2B5EF4-FFF2-40B4-BE49-F238E27FC236}">
                <a16:creationId xmlns:a16="http://schemas.microsoft.com/office/drawing/2014/main" id="{D2815FDF-1E5A-40AB-AD4F-48293EA09FAB}"/>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973501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s slide">
    <p:bg>
      <p:bgRef idx="1001">
        <a:schemeClr val="bg1"/>
      </p:bgRef>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E1B766C1-163D-774F-93C3-892C358B0E0B}"/>
              </a:ext>
            </a:extLst>
          </p:cNvPr>
          <p:cNvSpPr>
            <a:spLocks noGrp="1"/>
          </p:cNvSpPr>
          <p:nvPr>
            <p:ph type="body" sz="quarter" idx="25" hasCustomPrompt="1"/>
          </p:nvPr>
        </p:nvSpPr>
        <p:spPr>
          <a:xfrm>
            <a:off x="518358" y="2327322"/>
            <a:ext cx="3480825"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3" name="Slide Number Placeholder 2">
            <a:extLst>
              <a:ext uri="{FF2B5EF4-FFF2-40B4-BE49-F238E27FC236}">
                <a16:creationId xmlns:a16="http://schemas.microsoft.com/office/drawing/2014/main" id="{0706E144-04C3-E44D-A57E-801C92994B0B}"/>
              </a:ext>
            </a:extLst>
          </p:cNvPr>
          <p:cNvSpPr>
            <a:spLocks noGrp="1"/>
          </p:cNvSpPr>
          <p:nvPr>
            <p:ph type="sldNum" sz="quarter" idx="29"/>
          </p:nvPr>
        </p:nvSpPr>
        <p:spPr/>
        <p:txBody>
          <a:bodyPr/>
          <a:lstStyle/>
          <a:p>
            <a:fld id="{14719505-AD43-774F-936C-A3AE71DD4EEA}" type="slidenum">
              <a:rPr lang="en-GB" smtClean="0"/>
              <a:pPr/>
              <a:t>‹#›</a:t>
            </a:fld>
            <a:endParaRPr lang="en-GB" dirty="0"/>
          </a:p>
        </p:txBody>
      </p:sp>
      <p:sp>
        <p:nvSpPr>
          <p:cNvPr id="12" name="Text Placeholder 6">
            <a:extLst>
              <a:ext uri="{FF2B5EF4-FFF2-40B4-BE49-F238E27FC236}">
                <a16:creationId xmlns:a16="http://schemas.microsoft.com/office/drawing/2014/main" id="{D8F10E91-D897-2E47-8443-78B7BC097725}"/>
              </a:ext>
            </a:extLst>
          </p:cNvPr>
          <p:cNvSpPr>
            <a:spLocks noGrp="1"/>
          </p:cNvSpPr>
          <p:nvPr>
            <p:ph type="body" sz="quarter" idx="30" hasCustomPrompt="1"/>
          </p:nvPr>
        </p:nvSpPr>
        <p:spPr>
          <a:xfrm>
            <a:off x="518358" y="1816666"/>
            <a:ext cx="3478022"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itle 21">
            <a:extLst>
              <a:ext uri="{FF2B5EF4-FFF2-40B4-BE49-F238E27FC236}">
                <a16:creationId xmlns:a16="http://schemas.microsoft.com/office/drawing/2014/main" id="{650BAF8E-9421-B540-892F-E189B1B7809D}"/>
              </a:ext>
            </a:extLst>
          </p:cNvPr>
          <p:cNvSpPr>
            <a:spLocks noGrp="1"/>
          </p:cNvSpPr>
          <p:nvPr>
            <p:ph type="title" hasCustomPrompt="1"/>
          </p:nvPr>
        </p:nvSpPr>
        <p:spPr>
          <a:xfrm>
            <a:off x="506702" y="404330"/>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40" name="Text Placeholder 24">
            <a:extLst>
              <a:ext uri="{FF2B5EF4-FFF2-40B4-BE49-F238E27FC236}">
                <a16:creationId xmlns:a16="http://schemas.microsoft.com/office/drawing/2014/main" id="{06935555-3ED8-7448-B372-407BF1217C3D}"/>
              </a:ext>
            </a:extLst>
          </p:cNvPr>
          <p:cNvSpPr>
            <a:spLocks noGrp="1"/>
          </p:cNvSpPr>
          <p:nvPr>
            <p:ph type="body" sz="quarter" idx="31" hasCustomPrompt="1"/>
          </p:nvPr>
        </p:nvSpPr>
        <p:spPr>
          <a:xfrm>
            <a:off x="4357779" y="2327322"/>
            <a:ext cx="3480825"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41" name="Text Placeholder 6">
            <a:extLst>
              <a:ext uri="{FF2B5EF4-FFF2-40B4-BE49-F238E27FC236}">
                <a16:creationId xmlns:a16="http://schemas.microsoft.com/office/drawing/2014/main" id="{C297E0F6-CE9D-4C4E-B300-F8F14D94B3C8}"/>
              </a:ext>
            </a:extLst>
          </p:cNvPr>
          <p:cNvSpPr>
            <a:spLocks noGrp="1"/>
          </p:cNvSpPr>
          <p:nvPr>
            <p:ph type="body" sz="quarter" idx="32" hasCustomPrompt="1"/>
          </p:nvPr>
        </p:nvSpPr>
        <p:spPr>
          <a:xfrm>
            <a:off x="4357779" y="1816666"/>
            <a:ext cx="3478022"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42" name="Text Placeholder 24">
            <a:extLst>
              <a:ext uri="{FF2B5EF4-FFF2-40B4-BE49-F238E27FC236}">
                <a16:creationId xmlns:a16="http://schemas.microsoft.com/office/drawing/2014/main" id="{FA93316B-8DCA-7846-87B3-162F5991A613}"/>
              </a:ext>
            </a:extLst>
          </p:cNvPr>
          <p:cNvSpPr>
            <a:spLocks noGrp="1"/>
          </p:cNvSpPr>
          <p:nvPr>
            <p:ph type="body" sz="quarter" idx="33" hasCustomPrompt="1"/>
          </p:nvPr>
        </p:nvSpPr>
        <p:spPr>
          <a:xfrm>
            <a:off x="8197200" y="2327322"/>
            <a:ext cx="3478022"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43" name="Text Placeholder 6">
            <a:extLst>
              <a:ext uri="{FF2B5EF4-FFF2-40B4-BE49-F238E27FC236}">
                <a16:creationId xmlns:a16="http://schemas.microsoft.com/office/drawing/2014/main" id="{E849DD16-B5DC-AE4B-9A47-770D2D0B45BC}"/>
              </a:ext>
            </a:extLst>
          </p:cNvPr>
          <p:cNvSpPr>
            <a:spLocks noGrp="1"/>
          </p:cNvSpPr>
          <p:nvPr>
            <p:ph type="body" sz="quarter" idx="34" hasCustomPrompt="1"/>
          </p:nvPr>
        </p:nvSpPr>
        <p:spPr>
          <a:xfrm>
            <a:off x="8197200" y="1816666"/>
            <a:ext cx="3478022"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3" name="Freeform 5">
            <a:extLst>
              <a:ext uri="{FF2B5EF4-FFF2-40B4-BE49-F238E27FC236}">
                <a16:creationId xmlns:a16="http://schemas.microsoft.com/office/drawing/2014/main" id="{0F09C165-17A5-432C-BF1F-38C82D1105EA}"/>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47770206"/>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umns slide">
    <p:bg>
      <p:bgRef idx="1001">
        <a:schemeClr val="bg1"/>
      </p:bgRef>
    </p:bg>
    <p:spTree>
      <p:nvGrpSpPr>
        <p:cNvPr id="1" name=""/>
        <p:cNvGrpSpPr/>
        <p:nvPr/>
      </p:nvGrpSpPr>
      <p:grpSpPr>
        <a:xfrm>
          <a:off x="0" y="0"/>
          <a:ext cx="0" cy="0"/>
          <a:chOff x="0" y="0"/>
          <a:chExt cx="0" cy="0"/>
        </a:xfrm>
      </p:grpSpPr>
      <p:sp>
        <p:nvSpPr>
          <p:cNvPr id="15" name="Text Placeholder 24">
            <a:extLst>
              <a:ext uri="{FF2B5EF4-FFF2-40B4-BE49-F238E27FC236}">
                <a16:creationId xmlns:a16="http://schemas.microsoft.com/office/drawing/2014/main" id="{66B55CB8-D356-CD46-8C3A-A4FE3774B26F}"/>
              </a:ext>
            </a:extLst>
          </p:cNvPr>
          <p:cNvSpPr>
            <a:spLocks noGrp="1"/>
          </p:cNvSpPr>
          <p:nvPr>
            <p:ph type="body" sz="quarter" idx="22" hasCustomPrompt="1"/>
          </p:nvPr>
        </p:nvSpPr>
        <p:spPr>
          <a:xfrm>
            <a:off x="518358" y="2342356"/>
            <a:ext cx="2526632" cy="3641962"/>
          </a:xfrm>
          <a:prstGeom prst="rect">
            <a:avLst/>
          </a:prstGeom>
        </p:spPr>
        <p:txBody>
          <a:bodyPr vert="horz" lIns="0" tIns="0" rIns="0" bIns="0" rtlCol="0">
            <a:noAutofit/>
          </a:bodyPr>
          <a:lstStyle>
            <a:lvl1pPr>
              <a:spcBef>
                <a:spcPts val="900"/>
              </a:spcBef>
              <a:defRPr lang="en-US" sz="1400" dirty="0">
                <a:solidFill>
                  <a:schemeClr val="bg2"/>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 name="Slide Number Placeholder 2">
            <a:extLst>
              <a:ext uri="{FF2B5EF4-FFF2-40B4-BE49-F238E27FC236}">
                <a16:creationId xmlns:a16="http://schemas.microsoft.com/office/drawing/2014/main" id="{9D508B8F-408C-484E-927B-0EA0B2B0179B}"/>
              </a:ext>
            </a:extLst>
          </p:cNvPr>
          <p:cNvSpPr>
            <a:spLocks noGrp="1"/>
          </p:cNvSpPr>
          <p:nvPr>
            <p:ph type="sldNum" sz="quarter" idx="33"/>
          </p:nvPr>
        </p:nvSpPr>
        <p:spPr/>
        <p:txBody>
          <a:bodyPr/>
          <a:lstStyle/>
          <a:p>
            <a:fld id="{14719505-AD43-774F-936C-A3AE71DD4EEA}" type="slidenum">
              <a:rPr lang="en-GB" smtClean="0"/>
              <a:pPr/>
              <a:t>‹#›</a:t>
            </a:fld>
            <a:endParaRPr lang="en-GB" dirty="0"/>
          </a:p>
        </p:txBody>
      </p:sp>
      <p:sp>
        <p:nvSpPr>
          <p:cNvPr id="23" name="Text Placeholder 6">
            <a:extLst>
              <a:ext uri="{FF2B5EF4-FFF2-40B4-BE49-F238E27FC236}">
                <a16:creationId xmlns:a16="http://schemas.microsoft.com/office/drawing/2014/main" id="{A3B92696-2631-D449-BC47-43C46653D301}"/>
              </a:ext>
            </a:extLst>
          </p:cNvPr>
          <p:cNvSpPr>
            <a:spLocks noGrp="1"/>
          </p:cNvSpPr>
          <p:nvPr>
            <p:ph type="body" sz="quarter" idx="34" hasCustomPrompt="1"/>
          </p:nvPr>
        </p:nvSpPr>
        <p:spPr>
          <a:xfrm>
            <a:off x="518358" y="1821820"/>
            <a:ext cx="2519643" cy="285247"/>
          </a:xfrm>
          <a:prstGeom prst="rect">
            <a:avLst/>
          </a:prstGeom>
        </p:spPr>
        <p:txBody>
          <a:bodyPr>
            <a:noAutofit/>
          </a:bodyPr>
          <a:lstStyle>
            <a:lvl1pPr>
              <a:spcBef>
                <a:spcPts val="0"/>
              </a:spcBef>
              <a:defRPr sz="16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9" name="Title 21">
            <a:extLst>
              <a:ext uri="{FF2B5EF4-FFF2-40B4-BE49-F238E27FC236}">
                <a16:creationId xmlns:a16="http://schemas.microsoft.com/office/drawing/2014/main" id="{DCD740F0-9E10-7F4A-A982-A6C1779A91B9}"/>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21" name="Text Placeholder 24">
            <a:extLst>
              <a:ext uri="{FF2B5EF4-FFF2-40B4-BE49-F238E27FC236}">
                <a16:creationId xmlns:a16="http://schemas.microsoft.com/office/drawing/2014/main" id="{14DC10D9-4EA7-E843-BF73-1361CFC74A18}"/>
              </a:ext>
            </a:extLst>
          </p:cNvPr>
          <p:cNvSpPr>
            <a:spLocks noGrp="1"/>
          </p:cNvSpPr>
          <p:nvPr>
            <p:ph type="body" sz="quarter" idx="35" hasCustomPrompt="1"/>
          </p:nvPr>
        </p:nvSpPr>
        <p:spPr>
          <a:xfrm>
            <a:off x="3395584" y="2342356"/>
            <a:ext cx="2526632" cy="3641962"/>
          </a:xfrm>
          <a:prstGeom prst="rect">
            <a:avLst/>
          </a:prstGeom>
        </p:spPr>
        <p:txBody>
          <a:bodyPr vert="horz" lIns="0" tIns="0" rIns="0" bIns="0" rtlCol="0">
            <a:noAutofit/>
          </a:bodyPr>
          <a:lstStyle>
            <a:lvl1pPr>
              <a:spcBef>
                <a:spcPts val="900"/>
              </a:spcBef>
              <a:defRPr lang="en-US" sz="1400" dirty="0">
                <a:solidFill>
                  <a:schemeClr val="bg2"/>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22" name="Text Placeholder 6">
            <a:extLst>
              <a:ext uri="{FF2B5EF4-FFF2-40B4-BE49-F238E27FC236}">
                <a16:creationId xmlns:a16="http://schemas.microsoft.com/office/drawing/2014/main" id="{9DFE7A64-D7EE-ED4E-B63E-38D83B4BB829}"/>
              </a:ext>
            </a:extLst>
          </p:cNvPr>
          <p:cNvSpPr>
            <a:spLocks noGrp="1"/>
          </p:cNvSpPr>
          <p:nvPr>
            <p:ph type="body" sz="quarter" idx="36" hasCustomPrompt="1"/>
          </p:nvPr>
        </p:nvSpPr>
        <p:spPr>
          <a:xfrm>
            <a:off x="3396124" y="1821820"/>
            <a:ext cx="2519643" cy="285247"/>
          </a:xfrm>
          <a:prstGeom prst="rect">
            <a:avLst/>
          </a:prstGeom>
        </p:spPr>
        <p:txBody>
          <a:bodyPr>
            <a:noAutofit/>
          </a:bodyPr>
          <a:lstStyle>
            <a:lvl1pPr>
              <a:spcBef>
                <a:spcPts val="0"/>
              </a:spcBef>
              <a:defRPr sz="16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9" name="Text Placeholder 24">
            <a:extLst>
              <a:ext uri="{FF2B5EF4-FFF2-40B4-BE49-F238E27FC236}">
                <a16:creationId xmlns:a16="http://schemas.microsoft.com/office/drawing/2014/main" id="{1C6BFCAE-BEC0-7047-889F-B0CAA6255053}"/>
              </a:ext>
            </a:extLst>
          </p:cNvPr>
          <p:cNvSpPr>
            <a:spLocks noGrp="1"/>
          </p:cNvSpPr>
          <p:nvPr>
            <p:ph type="body" sz="quarter" idx="37" hasCustomPrompt="1"/>
          </p:nvPr>
        </p:nvSpPr>
        <p:spPr>
          <a:xfrm>
            <a:off x="9150036" y="2342356"/>
            <a:ext cx="2526632" cy="3641962"/>
          </a:xfrm>
          <a:prstGeom prst="rect">
            <a:avLst/>
          </a:prstGeom>
        </p:spPr>
        <p:txBody>
          <a:bodyPr vert="horz" lIns="0" tIns="0" rIns="0" bIns="0" rtlCol="0">
            <a:noAutofit/>
          </a:bodyPr>
          <a:lstStyle>
            <a:lvl1pPr>
              <a:spcBef>
                <a:spcPts val="900"/>
              </a:spcBef>
              <a:defRPr lang="en-US" sz="1400" dirty="0">
                <a:solidFill>
                  <a:schemeClr val="bg2"/>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0" name="Text Placeholder 6">
            <a:extLst>
              <a:ext uri="{FF2B5EF4-FFF2-40B4-BE49-F238E27FC236}">
                <a16:creationId xmlns:a16="http://schemas.microsoft.com/office/drawing/2014/main" id="{CEEEA211-C4DD-1D42-8574-E500609276D5}"/>
              </a:ext>
            </a:extLst>
          </p:cNvPr>
          <p:cNvSpPr>
            <a:spLocks noGrp="1"/>
          </p:cNvSpPr>
          <p:nvPr>
            <p:ph type="body" sz="quarter" idx="38" hasCustomPrompt="1"/>
          </p:nvPr>
        </p:nvSpPr>
        <p:spPr>
          <a:xfrm>
            <a:off x="9151656" y="1821820"/>
            <a:ext cx="2524407" cy="285247"/>
          </a:xfrm>
          <a:prstGeom prst="rect">
            <a:avLst/>
          </a:prstGeom>
        </p:spPr>
        <p:txBody>
          <a:bodyPr>
            <a:noAutofit/>
          </a:bodyPr>
          <a:lstStyle>
            <a:lvl1pPr>
              <a:spcBef>
                <a:spcPts val="0"/>
              </a:spcBef>
              <a:defRPr sz="16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1" name="Text Placeholder 24">
            <a:extLst>
              <a:ext uri="{FF2B5EF4-FFF2-40B4-BE49-F238E27FC236}">
                <a16:creationId xmlns:a16="http://schemas.microsoft.com/office/drawing/2014/main" id="{9F8788C4-47D5-3446-8CFF-E4D3635A084C}"/>
              </a:ext>
            </a:extLst>
          </p:cNvPr>
          <p:cNvSpPr>
            <a:spLocks noGrp="1"/>
          </p:cNvSpPr>
          <p:nvPr>
            <p:ph type="body" sz="quarter" idx="39" hasCustomPrompt="1"/>
          </p:nvPr>
        </p:nvSpPr>
        <p:spPr>
          <a:xfrm>
            <a:off x="6272810" y="2342356"/>
            <a:ext cx="2526632" cy="3641962"/>
          </a:xfrm>
          <a:prstGeom prst="rect">
            <a:avLst/>
          </a:prstGeom>
        </p:spPr>
        <p:txBody>
          <a:bodyPr vert="horz" lIns="0" tIns="0" rIns="0" bIns="0" rtlCol="0">
            <a:noAutofit/>
          </a:bodyPr>
          <a:lstStyle>
            <a:lvl1pPr>
              <a:spcBef>
                <a:spcPts val="900"/>
              </a:spcBef>
              <a:defRPr lang="en-US" sz="1400" dirty="0">
                <a:solidFill>
                  <a:schemeClr val="bg2"/>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2" name="Text Placeholder 6">
            <a:extLst>
              <a:ext uri="{FF2B5EF4-FFF2-40B4-BE49-F238E27FC236}">
                <a16:creationId xmlns:a16="http://schemas.microsoft.com/office/drawing/2014/main" id="{ACFD254F-F902-C440-92E0-30AB823E8781}"/>
              </a:ext>
            </a:extLst>
          </p:cNvPr>
          <p:cNvSpPr>
            <a:spLocks noGrp="1"/>
          </p:cNvSpPr>
          <p:nvPr>
            <p:ph type="body" sz="quarter" idx="40" hasCustomPrompt="1"/>
          </p:nvPr>
        </p:nvSpPr>
        <p:spPr>
          <a:xfrm>
            <a:off x="6273890" y="1821820"/>
            <a:ext cx="2519643" cy="285247"/>
          </a:xfrm>
          <a:prstGeom prst="rect">
            <a:avLst/>
          </a:prstGeom>
        </p:spPr>
        <p:txBody>
          <a:bodyPr>
            <a:noAutofit/>
          </a:bodyPr>
          <a:lstStyle>
            <a:lvl1pPr>
              <a:spcBef>
                <a:spcPts val="0"/>
              </a:spcBef>
              <a:defRPr sz="16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6" name="Freeform 5">
            <a:extLst>
              <a:ext uri="{FF2B5EF4-FFF2-40B4-BE49-F238E27FC236}">
                <a16:creationId xmlns:a16="http://schemas.microsoft.com/office/drawing/2014/main" id="{0BB94C3C-2168-40AF-82B3-622EF039E6F4}"/>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70703065"/>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 points - 2 column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p>
            <a:fld id="{14719505-AD43-774F-936C-A3AE71DD4EEA}" type="slidenum">
              <a:rPr lang="en-GB" smtClean="0"/>
              <a:pPr/>
              <a:t>‹#›</a:t>
            </a:fld>
            <a:endParaRPr lang="en-GB" dirty="0"/>
          </a:p>
        </p:txBody>
      </p:sp>
      <p:sp>
        <p:nvSpPr>
          <p:cNvPr id="17" name="Title 21">
            <a:extLst>
              <a:ext uri="{FF2B5EF4-FFF2-40B4-BE49-F238E27FC236}">
                <a16:creationId xmlns:a16="http://schemas.microsoft.com/office/drawing/2014/main" id="{8C548396-AAC7-FD46-865F-F57E02581BAF}"/>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9" name="Text Placeholder 8">
            <a:extLst>
              <a:ext uri="{FF2B5EF4-FFF2-40B4-BE49-F238E27FC236}">
                <a16:creationId xmlns:a16="http://schemas.microsoft.com/office/drawing/2014/main" id="{581B1F80-9239-A646-9D55-06779B823652}"/>
              </a:ext>
            </a:extLst>
          </p:cNvPr>
          <p:cNvSpPr>
            <a:spLocks noGrp="1"/>
          </p:cNvSpPr>
          <p:nvPr>
            <p:ph type="body" sz="quarter" idx="50"/>
          </p:nvPr>
        </p:nvSpPr>
        <p:spPr>
          <a:xfrm>
            <a:off x="518414" y="2318108"/>
            <a:ext cx="5400675" cy="3645054"/>
          </a:xfrm>
        </p:spPr>
        <p:txBody>
          <a:bodyPr/>
          <a:lstStyle>
            <a:lvl1pPr>
              <a:spcBef>
                <a:spcPts val="600"/>
              </a:spcBef>
              <a:defRPr/>
            </a:lvl1pPr>
            <a:lvl2pPr>
              <a:spcBef>
                <a:spcPts val="600"/>
              </a:spcBef>
              <a:defRPr sz="1800"/>
            </a:lvl2pPr>
            <a:lvl3pPr marL="352425" indent="-130175">
              <a:spcBef>
                <a:spcPts val="400"/>
              </a:spcBef>
              <a:defRPr sz="1600"/>
            </a:lvl3pPr>
            <a:lvl4pPr marL="523875" indent="-120650">
              <a:spcBef>
                <a:spcPts val="300"/>
              </a:spcBef>
              <a:defRPr/>
            </a:lvl4pPr>
            <a:lvl5pPr marL="668338" indent="-115888">
              <a:spcBef>
                <a:spcPts val="2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8">
            <a:extLst>
              <a:ext uri="{FF2B5EF4-FFF2-40B4-BE49-F238E27FC236}">
                <a16:creationId xmlns:a16="http://schemas.microsoft.com/office/drawing/2014/main" id="{63C1943C-A020-7040-9469-18C8CA39D8BE}"/>
              </a:ext>
            </a:extLst>
          </p:cNvPr>
          <p:cNvSpPr>
            <a:spLocks noGrp="1"/>
          </p:cNvSpPr>
          <p:nvPr>
            <p:ph type="body" sz="quarter" idx="51"/>
          </p:nvPr>
        </p:nvSpPr>
        <p:spPr>
          <a:xfrm>
            <a:off x="6279442" y="2318108"/>
            <a:ext cx="5400675" cy="3645054"/>
          </a:xfrm>
        </p:spPr>
        <p:txBody>
          <a:bodyPr/>
          <a:lstStyle>
            <a:lvl1pPr>
              <a:spcBef>
                <a:spcPts val="600"/>
              </a:spcBef>
              <a:defRPr lang="en-GB" dirty="0"/>
            </a:lvl1pPr>
            <a:lvl2pPr>
              <a:spcBef>
                <a:spcPts val="600"/>
              </a:spcBef>
              <a:defRPr lang="en-GB" dirty="0"/>
            </a:lvl2pPr>
            <a:lvl3pPr marL="352425" indent="-130175">
              <a:spcBef>
                <a:spcPts val="400"/>
              </a:spcBef>
              <a:defRPr lang="en-GB" dirty="0"/>
            </a:lvl3pPr>
            <a:lvl4pPr marL="523875" indent="-120650">
              <a:spcBef>
                <a:spcPts val="300"/>
              </a:spcBef>
              <a:defRPr lang="en-GB" dirty="0"/>
            </a:lvl4pPr>
            <a:lvl5pPr marL="668338" indent="-115888">
              <a:spcBef>
                <a:spcPts val="200"/>
              </a:spcBef>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6">
            <a:extLst>
              <a:ext uri="{FF2B5EF4-FFF2-40B4-BE49-F238E27FC236}">
                <a16:creationId xmlns:a16="http://schemas.microsoft.com/office/drawing/2014/main" id="{DD1FF68C-C63D-9049-856E-8DE70527D45B}"/>
              </a:ext>
            </a:extLst>
          </p:cNvPr>
          <p:cNvSpPr>
            <a:spLocks noGrp="1"/>
          </p:cNvSpPr>
          <p:nvPr>
            <p:ph type="body" sz="quarter" idx="52" hasCustomPrompt="1"/>
          </p:nvPr>
        </p:nvSpPr>
        <p:spPr>
          <a:xfrm>
            <a:off x="6279442" y="1806647"/>
            <a:ext cx="5399903"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4" name="Text Placeholder 6">
            <a:extLst>
              <a:ext uri="{FF2B5EF4-FFF2-40B4-BE49-F238E27FC236}">
                <a16:creationId xmlns:a16="http://schemas.microsoft.com/office/drawing/2014/main" id="{A79E41C9-D150-CF4D-83DC-664D90A1706D}"/>
              </a:ext>
            </a:extLst>
          </p:cNvPr>
          <p:cNvSpPr>
            <a:spLocks noGrp="1"/>
          </p:cNvSpPr>
          <p:nvPr>
            <p:ph type="body" sz="quarter" idx="53" hasCustomPrompt="1"/>
          </p:nvPr>
        </p:nvSpPr>
        <p:spPr>
          <a:xfrm>
            <a:off x="518414" y="1806647"/>
            <a:ext cx="5399903"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1" name="Freeform 5">
            <a:extLst>
              <a:ext uri="{FF2B5EF4-FFF2-40B4-BE49-F238E27FC236}">
                <a16:creationId xmlns:a16="http://schemas.microsoft.com/office/drawing/2014/main" id="{983C791C-FB3C-4A9E-AD6A-E0A2BB11F72C}"/>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109331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Intro slide – white Energy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61498" cy="2686539"/>
          </a:xfrm>
        </p:spPr>
        <p:txBody>
          <a:bodyPr wrap="square" lIns="0" rIns="90000" anchor="t">
            <a:noAutofit/>
          </a:bodyPr>
          <a:lstStyle>
            <a:lvl1pPr algn="l">
              <a:lnSpc>
                <a:spcPct val="100000"/>
              </a:lnSpc>
              <a:defRPr sz="5400" b="0" i="0" spc="0" baseline="0">
                <a:solidFill>
                  <a:schemeClr val="bg2"/>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2"/>
                </a:solidFill>
                <a:latin typeface="GE Inspira Sans" panose="020B0503060000000003" pitchFamily="34" charset="77"/>
              </a:defRPr>
            </a:lvl1pPr>
          </a:lstStyle>
          <a:p>
            <a:endParaRPr lang="en-GB" dirty="0"/>
          </a:p>
        </p:txBody>
      </p:sp>
      <p:sp>
        <p:nvSpPr>
          <p:cNvPr id="11" name="Freeform 5">
            <a:extLst>
              <a:ext uri="{FF2B5EF4-FFF2-40B4-BE49-F238E27FC236}">
                <a16:creationId xmlns:a16="http://schemas.microsoft.com/office/drawing/2014/main" id="{AE9C4F1F-1316-4CFE-9DDC-C2CB9EC5CDC4}"/>
              </a:ext>
            </a:extLst>
          </p:cNvPr>
          <p:cNvSpPr>
            <a:spLocks noEditPoints="1"/>
          </p:cNvSpPr>
          <p:nvPr userDrawn="1"/>
        </p:nvSpPr>
        <p:spPr bwMode="auto">
          <a:xfrm>
            <a:off x="519248"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rgbClr val="636669"/>
                </a:solidFill>
                <a:latin typeface="GE Inspira Sans" panose="020B0503060000000003" pitchFamily="34" charset="0"/>
              </a:rPr>
              <a:t>Copyright © GE 2021. Proprietary. All Rights Reserved. </a:t>
            </a:r>
          </a:p>
        </p:txBody>
      </p:sp>
      <p:pic>
        <p:nvPicPr>
          <p:cNvPr id="12" name="Picture 11">
            <a:extLst>
              <a:ext uri="{FF2B5EF4-FFF2-40B4-BE49-F238E27FC236}">
                <a16:creationId xmlns:a16="http://schemas.microsoft.com/office/drawing/2014/main" id="{76BE1D9C-5320-4D17-AC48-0B93F1FA63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277" b="31825"/>
          <a:stretch/>
        </p:blipFill>
        <p:spPr>
          <a:xfrm>
            <a:off x="2106386" y="1"/>
            <a:ext cx="10085614" cy="3135086"/>
          </a:xfrm>
          <a:prstGeom prst="rect">
            <a:avLst/>
          </a:prstGeom>
        </p:spPr>
      </p:pic>
    </p:spTree>
    <p:extLst>
      <p:ext uri="{BB962C8B-B14F-4D97-AF65-F5344CB8AC3E}">
        <p14:creationId xmlns:p14="http://schemas.microsoft.com/office/powerpoint/2010/main" val="3351304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points - 3 column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p>
            <a:fld id="{14719505-AD43-774F-936C-A3AE71DD4EEA}" type="slidenum">
              <a:rPr lang="en-GB" smtClean="0"/>
              <a:pPr/>
              <a:t>‹#›</a:t>
            </a:fld>
            <a:endParaRPr lang="en-GB" dirty="0"/>
          </a:p>
        </p:txBody>
      </p:sp>
      <p:sp>
        <p:nvSpPr>
          <p:cNvPr id="14" name="Text Placeholder 6">
            <a:extLst>
              <a:ext uri="{FF2B5EF4-FFF2-40B4-BE49-F238E27FC236}">
                <a16:creationId xmlns:a16="http://schemas.microsoft.com/office/drawing/2014/main" id="{A1352098-F173-BC43-8638-790CED78A198}"/>
              </a:ext>
            </a:extLst>
          </p:cNvPr>
          <p:cNvSpPr>
            <a:spLocks noGrp="1"/>
          </p:cNvSpPr>
          <p:nvPr>
            <p:ph type="body" sz="quarter" idx="32" hasCustomPrompt="1"/>
          </p:nvPr>
        </p:nvSpPr>
        <p:spPr>
          <a:xfrm>
            <a:off x="518358" y="1805912"/>
            <a:ext cx="3469826"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ext Placeholder 6">
            <a:extLst>
              <a:ext uri="{FF2B5EF4-FFF2-40B4-BE49-F238E27FC236}">
                <a16:creationId xmlns:a16="http://schemas.microsoft.com/office/drawing/2014/main" id="{93FC9D80-E5D6-C244-A30D-9C1ACFD29EDB}"/>
              </a:ext>
            </a:extLst>
          </p:cNvPr>
          <p:cNvSpPr>
            <a:spLocks noGrp="1"/>
          </p:cNvSpPr>
          <p:nvPr>
            <p:ph type="body" sz="quarter" idx="33" hasCustomPrompt="1"/>
          </p:nvPr>
        </p:nvSpPr>
        <p:spPr>
          <a:xfrm>
            <a:off x="4361803" y="1805912"/>
            <a:ext cx="3469826"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2" name="Text Placeholder 6">
            <a:extLst>
              <a:ext uri="{FF2B5EF4-FFF2-40B4-BE49-F238E27FC236}">
                <a16:creationId xmlns:a16="http://schemas.microsoft.com/office/drawing/2014/main" id="{FDB7C47A-5879-344B-A29D-C9896BAEDD42}"/>
              </a:ext>
            </a:extLst>
          </p:cNvPr>
          <p:cNvSpPr>
            <a:spLocks noGrp="1"/>
          </p:cNvSpPr>
          <p:nvPr>
            <p:ph type="body" sz="quarter" idx="34" hasCustomPrompt="1"/>
          </p:nvPr>
        </p:nvSpPr>
        <p:spPr>
          <a:xfrm>
            <a:off x="8205248" y="1805912"/>
            <a:ext cx="3469826"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7" name="Title 21">
            <a:extLst>
              <a:ext uri="{FF2B5EF4-FFF2-40B4-BE49-F238E27FC236}">
                <a16:creationId xmlns:a16="http://schemas.microsoft.com/office/drawing/2014/main" id="{C64EC6AB-6BA8-044F-B8A5-F994CBBC2F63}"/>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8" name="Text Placeholder 6">
            <a:extLst>
              <a:ext uri="{FF2B5EF4-FFF2-40B4-BE49-F238E27FC236}">
                <a16:creationId xmlns:a16="http://schemas.microsoft.com/office/drawing/2014/main" id="{C7F49EC6-F759-8742-9442-74CDC955A215}"/>
              </a:ext>
            </a:extLst>
          </p:cNvPr>
          <p:cNvSpPr>
            <a:spLocks noGrp="1"/>
          </p:cNvSpPr>
          <p:nvPr>
            <p:ph type="body" sz="quarter" idx="43"/>
          </p:nvPr>
        </p:nvSpPr>
        <p:spPr>
          <a:xfrm>
            <a:off x="517796" y="2318108"/>
            <a:ext cx="3470275" cy="3644875"/>
          </a:xfrm>
        </p:spPr>
        <p:txBody>
          <a:bodyPr/>
          <a:lstStyle>
            <a:lvl1pPr>
              <a:spcBef>
                <a:spcPts val="600"/>
              </a:spcBef>
              <a:defRPr/>
            </a:lvl1pPr>
            <a:lvl2pPr>
              <a:spcBef>
                <a:spcPts val="600"/>
              </a:spcBef>
              <a:defRPr/>
            </a:lvl2pPr>
            <a:lvl3pPr marL="352425" indent="-139700">
              <a:spcBef>
                <a:spcPts val="400"/>
              </a:spcBef>
              <a:defRPr/>
            </a:lvl3pPr>
            <a:lvl4pPr marL="501650" indent="-111125">
              <a:spcBef>
                <a:spcPts val="300"/>
              </a:spcBef>
              <a:defRPr sz="1400"/>
            </a:lvl4pPr>
            <a:lvl5pPr marL="654050" indent="-120650">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a:extLst>
              <a:ext uri="{FF2B5EF4-FFF2-40B4-BE49-F238E27FC236}">
                <a16:creationId xmlns:a16="http://schemas.microsoft.com/office/drawing/2014/main" id="{3FA9B4EB-573B-42DE-A500-B1EA3235F705}"/>
              </a:ext>
            </a:extLst>
          </p:cNvPr>
          <p:cNvSpPr>
            <a:spLocks noGrp="1"/>
          </p:cNvSpPr>
          <p:nvPr>
            <p:ph type="body" sz="quarter" idx="44"/>
          </p:nvPr>
        </p:nvSpPr>
        <p:spPr>
          <a:xfrm>
            <a:off x="4360862" y="2318108"/>
            <a:ext cx="3470275" cy="3644875"/>
          </a:xfrm>
        </p:spPr>
        <p:txBody>
          <a:bodyPr/>
          <a:lstStyle>
            <a:lvl1pPr>
              <a:spcBef>
                <a:spcPts val="600"/>
              </a:spcBef>
              <a:defRPr/>
            </a:lvl1pPr>
            <a:lvl2pPr>
              <a:spcBef>
                <a:spcPts val="600"/>
              </a:spcBef>
              <a:defRPr/>
            </a:lvl2pPr>
            <a:lvl3pPr marL="352425" indent="-139700">
              <a:spcBef>
                <a:spcPts val="400"/>
              </a:spcBef>
              <a:defRPr/>
            </a:lvl3pPr>
            <a:lvl4pPr marL="501650" indent="-111125">
              <a:spcBef>
                <a:spcPts val="300"/>
              </a:spcBef>
              <a:defRPr sz="1400"/>
            </a:lvl4pPr>
            <a:lvl5pPr marL="654050" indent="-120650">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6">
            <a:extLst>
              <a:ext uri="{FF2B5EF4-FFF2-40B4-BE49-F238E27FC236}">
                <a16:creationId xmlns:a16="http://schemas.microsoft.com/office/drawing/2014/main" id="{4F254D60-3542-4E15-BE1B-7285BA724782}"/>
              </a:ext>
            </a:extLst>
          </p:cNvPr>
          <p:cNvSpPr>
            <a:spLocks noGrp="1"/>
          </p:cNvSpPr>
          <p:nvPr>
            <p:ph type="body" sz="quarter" idx="45"/>
          </p:nvPr>
        </p:nvSpPr>
        <p:spPr>
          <a:xfrm>
            <a:off x="8203928" y="2318108"/>
            <a:ext cx="3470275" cy="3644875"/>
          </a:xfrm>
        </p:spPr>
        <p:txBody>
          <a:bodyPr/>
          <a:lstStyle>
            <a:lvl1pPr>
              <a:spcBef>
                <a:spcPts val="600"/>
              </a:spcBef>
              <a:defRPr/>
            </a:lvl1pPr>
            <a:lvl2pPr>
              <a:spcBef>
                <a:spcPts val="600"/>
              </a:spcBef>
              <a:defRPr/>
            </a:lvl2pPr>
            <a:lvl3pPr marL="352425" indent="-139700">
              <a:spcBef>
                <a:spcPts val="400"/>
              </a:spcBef>
              <a:defRPr/>
            </a:lvl3pPr>
            <a:lvl4pPr marL="501650" indent="-111125">
              <a:spcBef>
                <a:spcPts val="300"/>
              </a:spcBef>
              <a:defRPr sz="1400"/>
            </a:lvl4pPr>
            <a:lvl5pPr marL="654050" indent="-120650">
              <a:spcBef>
                <a:spcPts val="3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Freeform 5">
            <a:extLst>
              <a:ext uri="{FF2B5EF4-FFF2-40B4-BE49-F238E27FC236}">
                <a16:creationId xmlns:a16="http://schemas.microsoft.com/office/drawing/2014/main" id="{4077E8A2-BDDC-40B6-AD7D-50BDC068BB23}"/>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6132829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 points - 4 column slide">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508B8F-408C-484E-927B-0EA0B2B0179B}"/>
              </a:ext>
            </a:extLst>
          </p:cNvPr>
          <p:cNvSpPr>
            <a:spLocks noGrp="1"/>
          </p:cNvSpPr>
          <p:nvPr>
            <p:ph type="sldNum" sz="quarter" idx="33"/>
          </p:nvPr>
        </p:nvSpPr>
        <p:spPr/>
        <p:txBody>
          <a:bodyPr/>
          <a:lstStyle/>
          <a:p>
            <a:fld id="{14719505-AD43-774F-936C-A3AE71DD4EEA}" type="slidenum">
              <a:rPr lang="en-GB" smtClean="0"/>
              <a:pPr/>
              <a:t>‹#›</a:t>
            </a:fld>
            <a:endParaRPr lang="en-GB" dirty="0"/>
          </a:p>
        </p:txBody>
      </p:sp>
      <p:sp>
        <p:nvSpPr>
          <p:cNvPr id="17" name="Text Placeholder 6">
            <a:extLst>
              <a:ext uri="{FF2B5EF4-FFF2-40B4-BE49-F238E27FC236}">
                <a16:creationId xmlns:a16="http://schemas.microsoft.com/office/drawing/2014/main" id="{09461ED9-547A-8140-9E2B-8401E16BD14F}"/>
              </a:ext>
            </a:extLst>
          </p:cNvPr>
          <p:cNvSpPr>
            <a:spLocks noGrp="1"/>
          </p:cNvSpPr>
          <p:nvPr>
            <p:ph type="body" sz="quarter" idx="34" hasCustomPrompt="1"/>
          </p:nvPr>
        </p:nvSpPr>
        <p:spPr>
          <a:xfrm>
            <a:off x="518358" y="1813202"/>
            <a:ext cx="2527475"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0" name="Text Placeholder 6">
            <a:extLst>
              <a:ext uri="{FF2B5EF4-FFF2-40B4-BE49-F238E27FC236}">
                <a16:creationId xmlns:a16="http://schemas.microsoft.com/office/drawing/2014/main" id="{27E4F665-9E3F-5B45-B3BB-A1DF1F230284}"/>
              </a:ext>
            </a:extLst>
          </p:cNvPr>
          <p:cNvSpPr>
            <a:spLocks noGrp="1"/>
          </p:cNvSpPr>
          <p:nvPr>
            <p:ph type="body" sz="quarter" idx="42" hasCustomPrompt="1"/>
          </p:nvPr>
        </p:nvSpPr>
        <p:spPr>
          <a:xfrm>
            <a:off x="3394807" y="1813202"/>
            <a:ext cx="2538483"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2" name="Text Placeholder 6">
            <a:extLst>
              <a:ext uri="{FF2B5EF4-FFF2-40B4-BE49-F238E27FC236}">
                <a16:creationId xmlns:a16="http://schemas.microsoft.com/office/drawing/2014/main" id="{44FD2CEF-3329-4D4B-B925-BBAEACD025E1}"/>
              </a:ext>
            </a:extLst>
          </p:cNvPr>
          <p:cNvSpPr>
            <a:spLocks noGrp="1"/>
          </p:cNvSpPr>
          <p:nvPr>
            <p:ph type="body" sz="quarter" idx="43" hasCustomPrompt="1"/>
          </p:nvPr>
        </p:nvSpPr>
        <p:spPr>
          <a:xfrm>
            <a:off x="6282264" y="1813202"/>
            <a:ext cx="2524936"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ext Placeholder 6">
            <a:extLst>
              <a:ext uri="{FF2B5EF4-FFF2-40B4-BE49-F238E27FC236}">
                <a16:creationId xmlns:a16="http://schemas.microsoft.com/office/drawing/2014/main" id="{861C5E42-17E7-3149-8CE1-1792C72D37C8}"/>
              </a:ext>
            </a:extLst>
          </p:cNvPr>
          <p:cNvSpPr>
            <a:spLocks noGrp="1"/>
          </p:cNvSpPr>
          <p:nvPr>
            <p:ph type="body" sz="quarter" idx="44" hasCustomPrompt="1"/>
          </p:nvPr>
        </p:nvSpPr>
        <p:spPr>
          <a:xfrm>
            <a:off x="9156173" y="1813202"/>
            <a:ext cx="2508817"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itle 21">
            <a:extLst>
              <a:ext uri="{FF2B5EF4-FFF2-40B4-BE49-F238E27FC236}">
                <a16:creationId xmlns:a16="http://schemas.microsoft.com/office/drawing/2014/main" id="{E17F3F0D-77C0-0048-8E0F-FD44D2BEAC11}"/>
              </a:ext>
            </a:extLst>
          </p:cNvPr>
          <p:cNvSpPr>
            <a:spLocks noGrp="1"/>
          </p:cNvSpPr>
          <p:nvPr>
            <p:ph type="title" hasCustomPrompt="1"/>
          </p:nvPr>
        </p:nvSpPr>
        <p:spPr>
          <a:xfrm>
            <a:off x="506702" y="404256"/>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6" name="Text Placeholder 4">
            <a:extLst>
              <a:ext uri="{FF2B5EF4-FFF2-40B4-BE49-F238E27FC236}">
                <a16:creationId xmlns:a16="http://schemas.microsoft.com/office/drawing/2014/main" id="{EC791D9D-D0F6-614B-9EAE-DBFA21976811}"/>
              </a:ext>
            </a:extLst>
          </p:cNvPr>
          <p:cNvSpPr>
            <a:spLocks noGrp="1"/>
          </p:cNvSpPr>
          <p:nvPr>
            <p:ph type="body" sz="quarter" idx="49"/>
          </p:nvPr>
        </p:nvSpPr>
        <p:spPr>
          <a:xfrm>
            <a:off x="517796" y="2327392"/>
            <a:ext cx="2527194" cy="3654425"/>
          </a:xfrm>
        </p:spPr>
        <p:txBody>
          <a:bodyPr/>
          <a:lstStyle>
            <a:lvl1pPr>
              <a:spcBef>
                <a:spcPts val="600"/>
              </a:spcBef>
              <a:defRPr sz="1600"/>
            </a:lvl1pPr>
            <a:lvl2pPr marL="157163" indent="-120650">
              <a:spcBef>
                <a:spcPts val="400"/>
              </a:spcBef>
              <a:defRPr sz="1400"/>
            </a:lvl2pPr>
            <a:lvl3pPr marL="311150" indent="-111125">
              <a:spcBef>
                <a:spcPts val="300"/>
              </a:spcBef>
              <a:defRPr sz="1200"/>
            </a:lvl3pPr>
            <a:lvl4pPr marL="427038" indent="-92075">
              <a:spcBef>
                <a:spcPts val="200"/>
              </a:spcBef>
              <a:defRPr sz="1100"/>
            </a:lvl4pPr>
            <a:lvl5pPr marL="593725" indent="-120650">
              <a:spcBef>
                <a:spcPts val="2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26E9D4CB-979E-4ED8-A329-AA8921F22B47}"/>
              </a:ext>
            </a:extLst>
          </p:cNvPr>
          <p:cNvSpPr>
            <a:spLocks noGrp="1"/>
          </p:cNvSpPr>
          <p:nvPr>
            <p:ph type="body" sz="quarter" idx="50"/>
          </p:nvPr>
        </p:nvSpPr>
        <p:spPr>
          <a:xfrm>
            <a:off x="3397255" y="2327392"/>
            <a:ext cx="2527194" cy="3654425"/>
          </a:xfrm>
        </p:spPr>
        <p:txBody>
          <a:bodyPr/>
          <a:lstStyle>
            <a:lvl1pPr>
              <a:spcBef>
                <a:spcPts val="600"/>
              </a:spcBef>
              <a:defRPr sz="1600"/>
            </a:lvl1pPr>
            <a:lvl2pPr marL="157163" indent="-120650">
              <a:spcBef>
                <a:spcPts val="400"/>
              </a:spcBef>
              <a:defRPr sz="1400"/>
            </a:lvl2pPr>
            <a:lvl3pPr marL="311150" indent="-111125">
              <a:spcBef>
                <a:spcPts val="300"/>
              </a:spcBef>
              <a:defRPr sz="1200"/>
            </a:lvl3pPr>
            <a:lvl4pPr marL="427038" indent="-92075">
              <a:spcBef>
                <a:spcPts val="200"/>
              </a:spcBef>
              <a:defRPr sz="1100"/>
            </a:lvl4pPr>
            <a:lvl5pPr marL="593725" indent="-120650">
              <a:spcBef>
                <a:spcPts val="2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52348012-1D4C-4A52-B4FC-C5854E31581C}"/>
              </a:ext>
            </a:extLst>
          </p:cNvPr>
          <p:cNvSpPr>
            <a:spLocks noGrp="1"/>
          </p:cNvSpPr>
          <p:nvPr>
            <p:ph type="body" sz="quarter" idx="51"/>
          </p:nvPr>
        </p:nvSpPr>
        <p:spPr>
          <a:xfrm>
            <a:off x="6276714" y="2327392"/>
            <a:ext cx="2527194" cy="3654425"/>
          </a:xfrm>
        </p:spPr>
        <p:txBody>
          <a:bodyPr/>
          <a:lstStyle>
            <a:lvl1pPr>
              <a:spcBef>
                <a:spcPts val="600"/>
              </a:spcBef>
              <a:defRPr sz="1600"/>
            </a:lvl1pPr>
            <a:lvl2pPr marL="157163" indent="-120650">
              <a:spcBef>
                <a:spcPts val="400"/>
              </a:spcBef>
              <a:defRPr sz="1400"/>
            </a:lvl2pPr>
            <a:lvl3pPr marL="311150" indent="-111125">
              <a:spcBef>
                <a:spcPts val="300"/>
              </a:spcBef>
              <a:defRPr sz="1200"/>
            </a:lvl3pPr>
            <a:lvl4pPr marL="427038" indent="-92075">
              <a:spcBef>
                <a:spcPts val="200"/>
              </a:spcBef>
              <a:defRPr sz="1100"/>
            </a:lvl4pPr>
            <a:lvl5pPr marL="593725" indent="-120650">
              <a:spcBef>
                <a:spcPts val="2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067F6AA7-36D8-473F-8B38-2114299086D5}"/>
              </a:ext>
            </a:extLst>
          </p:cNvPr>
          <p:cNvSpPr>
            <a:spLocks noGrp="1"/>
          </p:cNvSpPr>
          <p:nvPr>
            <p:ph type="body" sz="quarter" idx="52"/>
          </p:nvPr>
        </p:nvSpPr>
        <p:spPr>
          <a:xfrm>
            <a:off x="9156173" y="2327392"/>
            <a:ext cx="2527194" cy="3654425"/>
          </a:xfrm>
        </p:spPr>
        <p:txBody>
          <a:bodyPr/>
          <a:lstStyle>
            <a:lvl1pPr>
              <a:spcBef>
                <a:spcPts val="600"/>
              </a:spcBef>
              <a:defRPr sz="1600"/>
            </a:lvl1pPr>
            <a:lvl2pPr marL="157163" indent="-120650">
              <a:spcBef>
                <a:spcPts val="400"/>
              </a:spcBef>
              <a:defRPr sz="1400"/>
            </a:lvl2pPr>
            <a:lvl3pPr marL="311150" indent="-111125">
              <a:spcBef>
                <a:spcPts val="300"/>
              </a:spcBef>
              <a:defRPr sz="1200"/>
            </a:lvl3pPr>
            <a:lvl4pPr marL="427038" indent="-92075">
              <a:spcBef>
                <a:spcPts val="200"/>
              </a:spcBef>
              <a:defRPr sz="1100"/>
            </a:lvl4pPr>
            <a:lvl5pPr marL="593725" indent="-120650">
              <a:spcBef>
                <a:spcPts val="2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reeform 5">
            <a:extLst>
              <a:ext uri="{FF2B5EF4-FFF2-40B4-BE49-F238E27FC236}">
                <a16:creationId xmlns:a16="http://schemas.microsoft.com/office/drawing/2014/main" id="{5F363CF8-FE91-46E9-81CC-FD0604D7B461}"/>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1049957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2 column slide Blu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7" name="Text Placeholder 6">
            <a:extLst>
              <a:ext uri="{FF2B5EF4-FFF2-40B4-BE49-F238E27FC236}">
                <a16:creationId xmlns:a16="http://schemas.microsoft.com/office/drawing/2014/main" id="{707AD498-453D-3A49-801C-207237AA8CEB}"/>
              </a:ext>
            </a:extLst>
          </p:cNvPr>
          <p:cNvSpPr>
            <a:spLocks noGrp="1"/>
          </p:cNvSpPr>
          <p:nvPr>
            <p:ph type="body" sz="quarter" idx="23" hasCustomPrompt="1"/>
          </p:nvPr>
        </p:nvSpPr>
        <p:spPr>
          <a:xfrm>
            <a:off x="518372" y="1808560"/>
            <a:ext cx="5406166" cy="25834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ext Placeholder 6">
            <a:extLst>
              <a:ext uri="{FF2B5EF4-FFF2-40B4-BE49-F238E27FC236}">
                <a16:creationId xmlns:a16="http://schemas.microsoft.com/office/drawing/2014/main" id="{33C2CA19-4060-F740-BFE0-8C492F99433E}"/>
              </a:ext>
            </a:extLst>
          </p:cNvPr>
          <p:cNvSpPr>
            <a:spLocks noGrp="1"/>
          </p:cNvSpPr>
          <p:nvPr>
            <p:ph type="body" sz="quarter" idx="24" hasCustomPrompt="1"/>
          </p:nvPr>
        </p:nvSpPr>
        <p:spPr>
          <a:xfrm>
            <a:off x="6263576" y="1808560"/>
            <a:ext cx="5412487" cy="258340"/>
          </a:xfrm>
          <a:prstGeom prst="rect">
            <a:avLst/>
          </a:prstGeom>
        </p:spPr>
        <p:txBody>
          <a:bodyPr>
            <a:noAutofit/>
          </a:bodyPr>
          <a:lstStyle>
            <a:lvl1pPr>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5" name="Text Placeholder 30">
            <a:extLst>
              <a:ext uri="{FF2B5EF4-FFF2-40B4-BE49-F238E27FC236}">
                <a16:creationId xmlns:a16="http://schemas.microsoft.com/office/drawing/2014/main" id="{F14A1EE1-3515-6C4C-BF67-D020866CAFB8}"/>
              </a:ext>
            </a:extLst>
          </p:cNvPr>
          <p:cNvSpPr>
            <a:spLocks noGrp="1"/>
          </p:cNvSpPr>
          <p:nvPr>
            <p:ph type="body" sz="quarter" idx="25" hasCustomPrompt="1"/>
          </p:nvPr>
        </p:nvSpPr>
        <p:spPr>
          <a:xfrm>
            <a:off x="519101" y="2322750"/>
            <a:ext cx="5405437" cy="3660467"/>
          </a:xfrm>
          <a:prstGeom prst="rect">
            <a:avLst/>
          </a:prstGeom>
        </p:spPr>
        <p:txBody>
          <a:bodyPr>
            <a:noAutofit/>
          </a:bodyPr>
          <a:lstStyle>
            <a:lvl1pPr>
              <a:lnSpc>
                <a:spcPct val="100000"/>
              </a:lnSpc>
              <a:spcBef>
                <a:spcPts val="900"/>
              </a:spcBef>
              <a:defRPr lang="en-GB" sz="1800" smtClean="0">
                <a:solidFill>
                  <a:schemeClr val="bg1"/>
                </a:solidFill>
                <a:effectLst/>
              </a:defRPr>
            </a:lvl1pPr>
          </a:lstStyle>
          <a:p>
            <a:r>
              <a:rPr lang="en-US"/>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endParaRPr lang="en-GB" dirty="0">
              <a:solidFill>
                <a:srgbClr val="0E141F"/>
              </a:solidFill>
              <a:effectLst/>
              <a:latin typeface="GE Inspira Sans" panose="020B0503060000000003" pitchFamily="34" charset="77"/>
            </a:endParaRPr>
          </a:p>
        </p:txBody>
      </p:sp>
      <p:sp>
        <p:nvSpPr>
          <p:cNvPr id="42" name="Text Placeholder 30">
            <a:extLst>
              <a:ext uri="{FF2B5EF4-FFF2-40B4-BE49-F238E27FC236}">
                <a16:creationId xmlns:a16="http://schemas.microsoft.com/office/drawing/2014/main" id="{5E959D2A-2226-FD4E-836B-3F010C8AFA3F}"/>
              </a:ext>
            </a:extLst>
          </p:cNvPr>
          <p:cNvSpPr>
            <a:spLocks noGrp="1"/>
          </p:cNvSpPr>
          <p:nvPr>
            <p:ph type="body" sz="quarter" idx="26" hasCustomPrompt="1"/>
          </p:nvPr>
        </p:nvSpPr>
        <p:spPr>
          <a:xfrm>
            <a:off x="6263576" y="2322750"/>
            <a:ext cx="5411728" cy="3660467"/>
          </a:xfrm>
          <a:prstGeom prst="rect">
            <a:avLst/>
          </a:prstGeom>
        </p:spPr>
        <p:txBody>
          <a:bodyPr>
            <a:noAutofit/>
          </a:bodyPr>
          <a:lstStyle>
            <a:lvl1pPr>
              <a:lnSpc>
                <a:spcPct val="100000"/>
              </a:lnSpc>
              <a:spcBef>
                <a:spcPts val="900"/>
              </a:spcBef>
              <a:defRPr lang="en-GB" sz="1800" smtClean="0">
                <a:solidFill>
                  <a:schemeClr val="bg1"/>
                </a:solidFill>
                <a:effectLst/>
              </a:defRPr>
            </a:lvl1pPr>
          </a:lstStyle>
          <a:p>
            <a:r>
              <a:rPr lang="en-US"/>
              <a:t>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endParaRPr lang="en-GB" dirty="0">
              <a:solidFill>
                <a:srgbClr val="0E141F"/>
              </a:solidFill>
              <a:effectLst/>
              <a:latin typeface="GE Inspira Sans" panose="020B0503060000000003" pitchFamily="34" charset="77"/>
            </a:endParaRPr>
          </a:p>
        </p:txBody>
      </p:sp>
      <p:sp>
        <p:nvSpPr>
          <p:cNvPr id="12" name="Title 21">
            <a:extLst>
              <a:ext uri="{FF2B5EF4-FFF2-40B4-BE49-F238E27FC236}">
                <a16:creationId xmlns:a16="http://schemas.microsoft.com/office/drawing/2014/main" id="{90531025-6491-9E46-A705-C2686A2BF742}"/>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a:t>
            </a:r>
            <a:br>
              <a:rPr lang="en-US" dirty="0"/>
            </a:br>
            <a:r>
              <a:rPr lang="en-US" dirty="0"/>
              <a:t>Lorem ipsum dolor sit amet, consetetur </a:t>
            </a:r>
            <a:r>
              <a:rPr lang="en-US" dirty="0" err="1"/>
              <a:t>sadipscing</a:t>
            </a:r>
            <a:r>
              <a:rPr lang="en-US" dirty="0"/>
              <a:t> </a:t>
            </a:r>
            <a:r>
              <a:rPr lang="en-US" dirty="0" err="1"/>
              <a:t>elitr</a:t>
            </a:r>
            <a:endParaRPr lang="en-US" dirty="0"/>
          </a:p>
        </p:txBody>
      </p:sp>
      <p:sp>
        <p:nvSpPr>
          <p:cNvPr id="10" name="Freeform 5">
            <a:extLst>
              <a:ext uri="{FF2B5EF4-FFF2-40B4-BE49-F238E27FC236}">
                <a16:creationId xmlns:a16="http://schemas.microsoft.com/office/drawing/2014/main" id="{D2815FDF-1E5A-40AB-AD4F-48293EA09FAB}"/>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9" name="TextBox 8">
            <a:extLst>
              <a:ext uri="{FF2B5EF4-FFF2-40B4-BE49-F238E27FC236}">
                <a16:creationId xmlns:a16="http://schemas.microsoft.com/office/drawing/2014/main" id="{7F57D7E1-CCF5-4766-B0E1-22C860F488D2}"/>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39841465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3 columns slide Blue">
    <p:bg>
      <p:bgRef idx="1001">
        <a:schemeClr val="bg2"/>
      </p:bgRef>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E1B766C1-163D-774F-93C3-892C358B0E0B}"/>
              </a:ext>
            </a:extLst>
          </p:cNvPr>
          <p:cNvSpPr>
            <a:spLocks noGrp="1"/>
          </p:cNvSpPr>
          <p:nvPr>
            <p:ph type="body" sz="quarter" idx="25" hasCustomPrompt="1"/>
          </p:nvPr>
        </p:nvSpPr>
        <p:spPr>
          <a:xfrm>
            <a:off x="518358" y="2327322"/>
            <a:ext cx="3480825"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3" name="Slide Number Placeholder 2">
            <a:extLst>
              <a:ext uri="{FF2B5EF4-FFF2-40B4-BE49-F238E27FC236}">
                <a16:creationId xmlns:a16="http://schemas.microsoft.com/office/drawing/2014/main" id="{0706E144-04C3-E44D-A57E-801C92994B0B}"/>
              </a:ext>
            </a:extLst>
          </p:cNvPr>
          <p:cNvSpPr>
            <a:spLocks noGrp="1"/>
          </p:cNvSpPr>
          <p:nvPr>
            <p:ph type="sldNum" sz="quarter" idx="29"/>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2" name="Text Placeholder 6">
            <a:extLst>
              <a:ext uri="{FF2B5EF4-FFF2-40B4-BE49-F238E27FC236}">
                <a16:creationId xmlns:a16="http://schemas.microsoft.com/office/drawing/2014/main" id="{D8F10E91-D897-2E47-8443-78B7BC097725}"/>
              </a:ext>
            </a:extLst>
          </p:cNvPr>
          <p:cNvSpPr>
            <a:spLocks noGrp="1"/>
          </p:cNvSpPr>
          <p:nvPr>
            <p:ph type="body" sz="quarter" idx="30" hasCustomPrompt="1"/>
          </p:nvPr>
        </p:nvSpPr>
        <p:spPr>
          <a:xfrm>
            <a:off x="518358" y="1816666"/>
            <a:ext cx="3478022"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itle 21">
            <a:extLst>
              <a:ext uri="{FF2B5EF4-FFF2-40B4-BE49-F238E27FC236}">
                <a16:creationId xmlns:a16="http://schemas.microsoft.com/office/drawing/2014/main" id="{650BAF8E-9421-B540-892F-E189B1B7809D}"/>
              </a:ext>
            </a:extLst>
          </p:cNvPr>
          <p:cNvSpPr>
            <a:spLocks noGrp="1"/>
          </p:cNvSpPr>
          <p:nvPr>
            <p:ph type="title" hasCustomPrompt="1"/>
          </p:nvPr>
        </p:nvSpPr>
        <p:spPr>
          <a:xfrm>
            <a:off x="506702" y="404330"/>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40" name="Text Placeholder 24">
            <a:extLst>
              <a:ext uri="{FF2B5EF4-FFF2-40B4-BE49-F238E27FC236}">
                <a16:creationId xmlns:a16="http://schemas.microsoft.com/office/drawing/2014/main" id="{06935555-3ED8-7448-B372-407BF1217C3D}"/>
              </a:ext>
            </a:extLst>
          </p:cNvPr>
          <p:cNvSpPr>
            <a:spLocks noGrp="1"/>
          </p:cNvSpPr>
          <p:nvPr>
            <p:ph type="body" sz="quarter" idx="31" hasCustomPrompt="1"/>
          </p:nvPr>
        </p:nvSpPr>
        <p:spPr>
          <a:xfrm>
            <a:off x="4357779" y="2327322"/>
            <a:ext cx="3480825"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41" name="Text Placeholder 6">
            <a:extLst>
              <a:ext uri="{FF2B5EF4-FFF2-40B4-BE49-F238E27FC236}">
                <a16:creationId xmlns:a16="http://schemas.microsoft.com/office/drawing/2014/main" id="{C297E0F6-CE9D-4C4E-B300-F8F14D94B3C8}"/>
              </a:ext>
            </a:extLst>
          </p:cNvPr>
          <p:cNvSpPr>
            <a:spLocks noGrp="1"/>
          </p:cNvSpPr>
          <p:nvPr>
            <p:ph type="body" sz="quarter" idx="32" hasCustomPrompt="1"/>
          </p:nvPr>
        </p:nvSpPr>
        <p:spPr>
          <a:xfrm>
            <a:off x="4357779" y="1816666"/>
            <a:ext cx="3478022"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42" name="Text Placeholder 24">
            <a:extLst>
              <a:ext uri="{FF2B5EF4-FFF2-40B4-BE49-F238E27FC236}">
                <a16:creationId xmlns:a16="http://schemas.microsoft.com/office/drawing/2014/main" id="{FA93316B-8DCA-7846-87B3-162F5991A613}"/>
              </a:ext>
            </a:extLst>
          </p:cNvPr>
          <p:cNvSpPr>
            <a:spLocks noGrp="1"/>
          </p:cNvSpPr>
          <p:nvPr>
            <p:ph type="body" sz="quarter" idx="33" hasCustomPrompt="1"/>
          </p:nvPr>
        </p:nvSpPr>
        <p:spPr>
          <a:xfrm>
            <a:off x="8197200" y="2327322"/>
            <a:ext cx="3478022" cy="3653645"/>
          </a:xfrm>
          <a:prstGeom prst="rect">
            <a:avLst/>
          </a:prstGeom>
        </p:spPr>
        <p:txBody>
          <a:bodyPr lIns="0" tIns="0" rIns="0" bIns="0">
            <a:noAutofit/>
          </a:bodyPr>
          <a:lstStyle>
            <a:lvl1pPr marL="0" indent="0">
              <a:lnSpc>
                <a:spcPct val="100000"/>
              </a:lnSpc>
              <a:spcBef>
                <a:spcPts val="900"/>
              </a:spcBef>
              <a:spcAft>
                <a:spcPts val="0"/>
              </a:spcAft>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vel </a:t>
            </a:r>
            <a:r>
              <a:rPr lang="en-US" dirty="0" err="1"/>
              <a:t>illum</a:t>
            </a:r>
            <a:r>
              <a:rPr lang="en-US" dirty="0"/>
              <a:t> dolore </a:t>
            </a:r>
            <a:r>
              <a:rPr lang="en-US" dirty="0" err="1"/>
              <a:t>eu</a:t>
            </a:r>
            <a:r>
              <a:rPr lang="en-US" dirty="0"/>
              <a:t> </a:t>
            </a:r>
            <a:r>
              <a:rPr lang="en-US" dirty="0" err="1"/>
              <a:t>feugiat</a:t>
            </a:r>
            <a:r>
              <a:rPr lang="en-US" dirty="0"/>
              <a:t> </a:t>
            </a:r>
            <a:r>
              <a:rPr lang="en-US" dirty="0" err="1"/>
              <a:t>nulla</a:t>
            </a:r>
            <a:r>
              <a:rPr lang="en-US" dirty="0"/>
              <a:t> </a:t>
            </a:r>
            <a:r>
              <a:rPr lang="en-US" dirty="0" err="1"/>
              <a:t>facilisis</a:t>
            </a:r>
            <a:r>
              <a:rPr lang="en-US" dirty="0"/>
              <a:t> at vero </a:t>
            </a:r>
            <a:r>
              <a:rPr lang="en-US" dirty="0" err="1"/>
              <a:t>eros</a:t>
            </a:r>
            <a:r>
              <a:rPr lang="en-US" dirty="0"/>
              <a:t> et </a:t>
            </a:r>
            <a:r>
              <a:rPr lang="en-US" dirty="0" err="1"/>
              <a:t>accumsan</a:t>
            </a:r>
            <a:r>
              <a:rPr lang="en-US" dirty="0"/>
              <a:t> et.</a:t>
            </a:r>
          </a:p>
        </p:txBody>
      </p:sp>
      <p:sp>
        <p:nvSpPr>
          <p:cNvPr id="43" name="Text Placeholder 6">
            <a:extLst>
              <a:ext uri="{FF2B5EF4-FFF2-40B4-BE49-F238E27FC236}">
                <a16:creationId xmlns:a16="http://schemas.microsoft.com/office/drawing/2014/main" id="{E849DD16-B5DC-AE4B-9A47-770D2D0B45BC}"/>
              </a:ext>
            </a:extLst>
          </p:cNvPr>
          <p:cNvSpPr>
            <a:spLocks noGrp="1"/>
          </p:cNvSpPr>
          <p:nvPr>
            <p:ph type="body" sz="quarter" idx="34" hasCustomPrompt="1"/>
          </p:nvPr>
        </p:nvSpPr>
        <p:spPr>
          <a:xfrm>
            <a:off x="8197200" y="1816666"/>
            <a:ext cx="3478022"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1" name="Freeform 5">
            <a:extLst>
              <a:ext uri="{FF2B5EF4-FFF2-40B4-BE49-F238E27FC236}">
                <a16:creationId xmlns:a16="http://schemas.microsoft.com/office/drawing/2014/main" id="{E2268B0E-8B5A-455D-B112-610E7200F87F}"/>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 name="TextBox 13">
            <a:extLst>
              <a:ext uri="{FF2B5EF4-FFF2-40B4-BE49-F238E27FC236}">
                <a16:creationId xmlns:a16="http://schemas.microsoft.com/office/drawing/2014/main" id="{BC7D5FB9-D79E-4941-BF3E-408D3486149F}"/>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02273171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4 columns slide Blue">
    <p:bg>
      <p:bgRef idx="1001">
        <a:schemeClr val="bg2"/>
      </p:bgRef>
    </p:bg>
    <p:spTree>
      <p:nvGrpSpPr>
        <p:cNvPr id="1" name=""/>
        <p:cNvGrpSpPr/>
        <p:nvPr/>
      </p:nvGrpSpPr>
      <p:grpSpPr>
        <a:xfrm>
          <a:off x="0" y="0"/>
          <a:ext cx="0" cy="0"/>
          <a:chOff x="0" y="0"/>
          <a:chExt cx="0" cy="0"/>
        </a:xfrm>
      </p:grpSpPr>
      <p:sp>
        <p:nvSpPr>
          <p:cNvPr id="15" name="Text Placeholder 24">
            <a:extLst>
              <a:ext uri="{FF2B5EF4-FFF2-40B4-BE49-F238E27FC236}">
                <a16:creationId xmlns:a16="http://schemas.microsoft.com/office/drawing/2014/main" id="{66B55CB8-D356-CD46-8C3A-A4FE3774B26F}"/>
              </a:ext>
            </a:extLst>
          </p:cNvPr>
          <p:cNvSpPr>
            <a:spLocks noGrp="1"/>
          </p:cNvSpPr>
          <p:nvPr>
            <p:ph type="body" sz="quarter" idx="22" hasCustomPrompt="1"/>
          </p:nvPr>
        </p:nvSpPr>
        <p:spPr>
          <a:xfrm>
            <a:off x="518358" y="2342356"/>
            <a:ext cx="2526632" cy="3641962"/>
          </a:xfrm>
          <a:prstGeom prst="rect">
            <a:avLst/>
          </a:prstGeom>
        </p:spPr>
        <p:txBody>
          <a:bodyPr vert="horz" lIns="0" tIns="0" rIns="0" bIns="0" rtlCol="0">
            <a:noAutofit/>
          </a:bodyPr>
          <a:lstStyle>
            <a:lvl1pPr>
              <a:spcBef>
                <a:spcPts val="900"/>
              </a:spcBef>
              <a:defRPr lang="en-US" sz="1400" dirty="0">
                <a:solidFill>
                  <a:schemeClr val="bg1"/>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 name="Slide Number Placeholder 2">
            <a:extLst>
              <a:ext uri="{FF2B5EF4-FFF2-40B4-BE49-F238E27FC236}">
                <a16:creationId xmlns:a16="http://schemas.microsoft.com/office/drawing/2014/main" id="{9D508B8F-408C-484E-927B-0EA0B2B0179B}"/>
              </a:ext>
            </a:extLst>
          </p:cNvPr>
          <p:cNvSpPr>
            <a:spLocks noGrp="1"/>
          </p:cNvSpPr>
          <p:nvPr>
            <p:ph type="sldNum" sz="quarter" idx="33"/>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23" name="Text Placeholder 6">
            <a:extLst>
              <a:ext uri="{FF2B5EF4-FFF2-40B4-BE49-F238E27FC236}">
                <a16:creationId xmlns:a16="http://schemas.microsoft.com/office/drawing/2014/main" id="{A3B92696-2631-D449-BC47-43C46653D301}"/>
              </a:ext>
            </a:extLst>
          </p:cNvPr>
          <p:cNvSpPr>
            <a:spLocks noGrp="1"/>
          </p:cNvSpPr>
          <p:nvPr>
            <p:ph type="body" sz="quarter" idx="34" hasCustomPrompt="1"/>
          </p:nvPr>
        </p:nvSpPr>
        <p:spPr>
          <a:xfrm>
            <a:off x="518358" y="1821820"/>
            <a:ext cx="2519643" cy="285247"/>
          </a:xfrm>
          <a:prstGeom prst="rect">
            <a:avLst/>
          </a:prstGeom>
        </p:spPr>
        <p:txBody>
          <a:bodyPr>
            <a:noAutofit/>
          </a:bodyPr>
          <a:lstStyle>
            <a:lvl1pPr>
              <a:spcBef>
                <a:spcPts val="0"/>
              </a:spcBef>
              <a:defRPr sz="16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9" name="Title 21">
            <a:extLst>
              <a:ext uri="{FF2B5EF4-FFF2-40B4-BE49-F238E27FC236}">
                <a16:creationId xmlns:a16="http://schemas.microsoft.com/office/drawing/2014/main" id="{DCD740F0-9E10-7F4A-A982-A6C1779A91B9}"/>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21" name="Text Placeholder 24">
            <a:extLst>
              <a:ext uri="{FF2B5EF4-FFF2-40B4-BE49-F238E27FC236}">
                <a16:creationId xmlns:a16="http://schemas.microsoft.com/office/drawing/2014/main" id="{14DC10D9-4EA7-E843-BF73-1361CFC74A18}"/>
              </a:ext>
            </a:extLst>
          </p:cNvPr>
          <p:cNvSpPr>
            <a:spLocks noGrp="1"/>
          </p:cNvSpPr>
          <p:nvPr>
            <p:ph type="body" sz="quarter" idx="35" hasCustomPrompt="1"/>
          </p:nvPr>
        </p:nvSpPr>
        <p:spPr>
          <a:xfrm>
            <a:off x="3395584" y="2342356"/>
            <a:ext cx="2526632" cy="3641962"/>
          </a:xfrm>
          <a:prstGeom prst="rect">
            <a:avLst/>
          </a:prstGeom>
        </p:spPr>
        <p:txBody>
          <a:bodyPr vert="horz" lIns="0" tIns="0" rIns="0" bIns="0" rtlCol="0">
            <a:noAutofit/>
          </a:bodyPr>
          <a:lstStyle>
            <a:lvl1pPr>
              <a:spcBef>
                <a:spcPts val="900"/>
              </a:spcBef>
              <a:defRPr lang="en-US" sz="1400" dirty="0">
                <a:solidFill>
                  <a:schemeClr val="bg1"/>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22" name="Text Placeholder 6">
            <a:extLst>
              <a:ext uri="{FF2B5EF4-FFF2-40B4-BE49-F238E27FC236}">
                <a16:creationId xmlns:a16="http://schemas.microsoft.com/office/drawing/2014/main" id="{9DFE7A64-D7EE-ED4E-B63E-38D83B4BB829}"/>
              </a:ext>
            </a:extLst>
          </p:cNvPr>
          <p:cNvSpPr>
            <a:spLocks noGrp="1"/>
          </p:cNvSpPr>
          <p:nvPr>
            <p:ph type="body" sz="quarter" idx="36" hasCustomPrompt="1"/>
          </p:nvPr>
        </p:nvSpPr>
        <p:spPr>
          <a:xfrm>
            <a:off x="3396124" y="1821820"/>
            <a:ext cx="2519643" cy="285247"/>
          </a:xfrm>
          <a:prstGeom prst="rect">
            <a:avLst/>
          </a:prstGeom>
        </p:spPr>
        <p:txBody>
          <a:bodyPr>
            <a:noAutofit/>
          </a:bodyPr>
          <a:lstStyle>
            <a:lvl1pPr>
              <a:spcBef>
                <a:spcPts val="0"/>
              </a:spcBef>
              <a:defRPr sz="16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9" name="Text Placeholder 24">
            <a:extLst>
              <a:ext uri="{FF2B5EF4-FFF2-40B4-BE49-F238E27FC236}">
                <a16:creationId xmlns:a16="http://schemas.microsoft.com/office/drawing/2014/main" id="{1C6BFCAE-BEC0-7047-889F-B0CAA6255053}"/>
              </a:ext>
            </a:extLst>
          </p:cNvPr>
          <p:cNvSpPr>
            <a:spLocks noGrp="1"/>
          </p:cNvSpPr>
          <p:nvPr>
            <p:ph type="body" sz="quarter" idx="37" hasCustomPrompt="1"/>
          </p:nvPr>
        </p:nvSpPr>
        <p:spPr>
          <a:xfrm>
            <a:off x="9150036" y="2342356"/>
            <a:ext cx="2526632" cy="3641962"/>
          </a:xfrm>
          <a:prstGeom prst="rect">
            <a:avLst/>
          </a:prstGeom>
        </p:spPr>
        <p:txBody>
          <a:bodyPr vert="horz" lIns="0" tIns="0" rIns="0" bIns="0" rtlCol="0">
            <a:noAutofit/>
          </a:bodyPr>
          <a:lstStyle>
            <a:lvl1pPr>
              <a:spcBef>
                <a:spcPts val="900"/>
              </a:spcBef>
              <a:defRPr lang="en-US" sz="1400" dirty="0">
                <a:solidFill>
                  <a:schemeClr val="bg1"/>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0" name="Text Placeholder 6">
            <a:extLst>
              <a:ext uri="{FF2B5EF4-FFF2-40B4-BE49-F238E27FC236}">
                <a16:creationId xmlns:a16="http://schemas.microsoft.com/office/drawing/2014/main" id="{CEEEA211-C4DD-1D42-8574-E500609276D5}"/>
              </a:ext>
            </a:extLst>
          </p:cNvPr>
          <p:cNvSpPr>
            <a:spLocks noGrp="1"/>
          </p:cNvSpPr>
          <p:nvPr>
            <p:ph type="body" sz="quarter" idx="38" hasCustomPrompt="1"/>
          </p:nvPr>
        </p:nvSpPr>
        <p:spPr>
          <a:xfrm>
            <a:off x="9151656" y="1821820"/>
            <a:ext cx="2524407" cy="285247"/>
          </a:xfrm>
          <a:prstGeom prst="rect">
            <a:avLst/>
          </a:prstGeom>
        </p:spPr>
        <p:txBody>
          <a:bodyPr>
            <a:noAutofit/>
          </a:bodyPr>
          <a:lstStyle>
            <a:lvl1pPr>
              <a:spcBef>
                <a:spcPts val="0"/>
              </a:spcBef>
              <a:defRPr sz="16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1" name="Text Placeholder 24">
            <a:extLst>
              <a:ext uri="{FF2B5EF4-FFF2-40B4-BE49-F238E27FC236}">
                <a16:creationId xmlns:a16="http://schemas.microsoft.com/office/drawing/2014/main" id="{9F8788C4-47D5-3446-8CFF-E4D3635A084C}"/>
              </a:ext>
            </a:extLst>
          </p:cNvPr>
          <p:cNvSpPr>
            <a:spLocks noGrp="1"/>
          </p:cNvSpPr>
          <p:nvPr>
            <p:ph type="body" sz="quarter" idx="39" hasCustomPrompt="1"/>
          </p:nvPr>
        </p:nvSpPr>
        <p:spPr>
          <a:xfrm>
            <a:off x="6272810" y="2342356"/>
            <a:ext cx="2526632" cy="3641962"/>
          </a:xfrm>
          <a:prstGeom prst="rect">
            <a:avLst/>
          </a:prstGeom>
        </p:spPr>
        <p:txBody>
          <a:bodyPr vert="horz" lIns="0" tIns="0" rIns="0" bIns="0" rtlCol="0">
            <a:noAutofit/>
          </a:bodyPr>
          <a:lstStyle>
            <a:lvl1pPr>
              <a:spcBef>
                <a:spcPts val="900"/>
              </a:spcBef>
              <a:defRPr lang="en-US" sz="1400" dirty="0">
                <a:solidFill>
                  <a:schemeClr val="bg1"/>
                </a:solidFill>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sit </a:t>
            </a:r>
            <a:r>
              <a:rPr lang="en-US" dirty="0" err="1"/>
              <a:t>voluptua</a:t>
            </a:r>
            <a:r>
              <a:rPr lang="en-US" dirty="0"/>
              <a:t>. </a:t>
            </a:r>
          </a:p>
          <a:p>
            <a:pPr lvl="0"/>
            <a:r>
              <a:rPr lang="en-US" dirty="0"/>
              <a:t>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At </a:t>
            </a:r>
            <a:r>
              <a:rPr lang="en-US" dirty="0" err="1"/>
              <a:t>vero</a:t>
            </a:r>
            <a:r>
              <a:rPr lang="en-US" dirty="0"/>
              <a:t>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32" name="Text Placeholder 6">
            <a:extLst>
              <a:ext uri="{FF2B5EF4-FFF2-40B4-BE49-F238E27FC236}">
                <a16:creationId xmlns:a16="http://schemas.microsoft.com/office/drawing/2014/main" id="{ACFD254F-F902-C440-92E0-30AB823E8781}"/>
              </a:ext>
            </a:extLst>
          </p:cNvPr>
          <p:cNvSpPr>
            <a:spLocks noGrp="1"/>
          </p:cNvSpPr>
          <p:nvPr>
            <p:ph type="body" sz="quarter" idx="40" hasCustomPrompt="1"/>
          </p:nvPr>
        </p:nvSpPr>
        <p:spPr>
          <a:xfrm>
            <a:off x="6273890" y="1821820"/>
            <a:ext cx="2519643" cy="285247"/>
          </a:xfrm>
          <a:prstGeom prst="rect">
            <a:avLst/>
          </a:prstGeom>
        </p:spPr>
        <p:txBody>
          <a:bodyPr>
            <a:noAutofit/>
          </a:bodyPr>
          <a:lstStyle>
            <a:lvl1pPr>
              <a:spcBef>
                <a:spcPts val="0"/>
              </a:spcBef>
              <a:defRPr sz="16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3" name="Freeform 5">
            <a:extLst>
              <a:ext uri="{FF2B5EF4-FFF2-40B4-BE49-F238E27FC236}">
                <a16:creationId xmlns:a16="http://schemas.microsoft.com/office/drawing/2014/main" id="{F5973DEA-7241-48CA-9726-D6E67F21FEC0}"/>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 name="TextBox 13">
            <a:extLst>
              <a:ext uri="{FF2B5EF4-FFF2-40B4-BE49-F238E27FC236}">
                <a16:creationId xmlns:a16="http://schemas.microsoft.com/office/drawing/2014/main" id="{E2F6FFC1-DB47-4D2F-899D-3CB249BAD29D}"/>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22427492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ullet points - 2 column slide Blu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7" name="Title 21">
            <a:extLst>
              <a:ext uri="{FF2B5EF4-FFF2-40B4-BE49-F238E27FC236}">
                <a16:creationId xmlns:a16="http://schemas.microsoft.com/office/drawing/2014/main" id="{8C548396-AAC7-FD46-865F-F57E02581BAF}"/>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9" name="Text Placeholder 8">
            <a:extLst>
              <a:ext uri="{FF2B5EF4-FFF2-40B4-BE49-F238E27FC236}">
                <a16:creationId xmlns:a16="http://schemas.microsoft.com/office/drawing/2014/main" id="{581B1F80-9239-A646-9D55-06779B823652}"/>
              </a:ext>
            </a:extLst>
          </p:cNvPr>
          <p:cNvSpPr>
            <a:spLocks noGrp="1"/>
          </p:cNvSpPr>
          <p:nvPr>
            <p:ph type="body" sz="quarter" idx="50"/>
          </p:nvPr>
        </p:nvSpPr>
        <p:spPr>
          <a:xfrm>
            <a:off x="518414" y="2318108"/>
            <a:ext cx="5400675" cy="3645054"/>
          </a:xfrm>
        </p:spPr>
        <p:txBody>
          <a:bodyPr/>
          <a:lstStyle>
            <a:lvl1pPr>
              <a:spcBef>
                <a:spcPts val="600"/>
              </a:spcBef>
              <a:defRPr>
                <a:solidFill>
                  <a:schemeClr val="bg1"/>
                </a:solidFill>
              </a:defRPr>
            </a:lvl1pPr>
            <a:lvl2pPr>
              <a:spcBef>
                <a:spcPts val="600"/>
              </a:spcBef>
              <a:defRPr sz="1800">
                <a:solidFill>
                  <a:schemeClr val="bg1"/>
                </a:solidFill>
              </a:defRPr>
            </a:lvl2pPr>
            <a:lvl3pPr marL="352425" indent="-130175">
              <a:spcBef>
                <a:spcPts val="400"/>
              </a:spcBef>
              <a:defRPr sz="1600">
                <a:solidFill>
                  <a:schemeClr val="bg1"/>
                </a:solidFill>
              </a:defRPr>
            </a:lvl3pPr>
            <a:lvl4pPr marL="523875" indent="-120650">
              <a:spcBef>
                <a:spcPts val="300"/>
              </a:spcBef>
              <a:defRPr>
                <a:solidFill>
                  <a:schemeClr val="bg1"/>
                </a:solidFill>
              </a:defRPr>
            </a:lvl4pPr>
            <a:lvl5pPr marL="668338" indent="-115888">
              <a:spcBef>
                <a:spcPts val="200"/>
              </a:spcBef>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8">
            <a:extLst>
              <a:ext uri="{FF2B5EF4-FFF2-40B4-BE49-F238E27FC236}">
                <a16:creationId xmlns:a16="http://schemas.microsoft.com/office/drawing/2014/main" id="{63C1943C-A020-7040-9469-18C8CA39D8BE}"/>
              </a:ext>
            </a:extLst>
          </p:cNvPr>
          <p:cNvSpPr>
            <a:spLocks noGrp="1"/>
          </p:cNvSpPr>
          <p:nvPr>
            <p:ph type="body" sz="quarter" idx="51"/>
          </p:nvPr>
        </p:nvSpPr>
        <p:spPr>
          <a:xfrm>
            <a:off x="6279442" y="2318108"/>
            <a:ext cx="5400675" cy="3645054"/>
          </a:xfrm>
        </p:spPr>
        <p:txBody>
          <a:bodyPr/>
          <a:lstStyle>
            <a:lvl1pPr>
              <a:spcBef>
                <a:spcPts val="600"/>
              </a:spcBef>
              <a:defRPr lang="en-GB" dirty="0">
                <a:solidFill>
                  <a:schemeClr val="bg1"/>
                </a:solidFill>
              </a:defRPr>
            </a:lvl1pPr>
            <a:lvl2pPr>
              <a:spcBef>
                <a:spcPts val="600"/>
              </a:spcBef>
              <a:defRPr lang="en-GB" dirty="0">
                <a:solidFill>
                  <a:schemeClr val="bg1"/>
                </a:solidFill>
              </a:defRPr>
            </a:lvl2pPr>
            <a:lvl3pPr marL="352425" indent="-130175">
              <a:spcBef>
                <a:spcPts val="400"/>
              </a:spcBef>
              <a:defRPr lang="en-GB" dirty="0">
                <a:solidFill>
                  <a:schemeClr val="bg1"/>
                </a:solidFill>
              </a:defRPr>
            </a:lvl3pPr>
            <a:lvl4pPr marL="523875" indent="-120650">
              <a:spcBef>
                <a:spcPts val="300"/>
              </a:spcBef>
              <a:defRPr lang="en-GB" dirty="0">
                <a:solidFill>
                  <a:schemeClr val="bg1"/>
                </a:solidFill>
              </a:defRPr>
            </a:lvl4pPr>
            <a:lvl5pPr marL="668338" indent="-115888">
              <a:spcBef>
                <a:spcPts val="200"/>
              </a:spcBef>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6">
            <a:extLst>
              <a:ext uri="{FF2B5EF4-FFF2-40B4-BE49-F238E27FC236}">
                <a16:creationId xmlns:a16="http://schemas.microsoft.com/office/drawing/2014/main" id="{DD1FF68C-C63D-9049-856E-8DE70527D45B}"/>
              </a:ext>
            </a:extLst>
          </p:cNvPr>
          <p:cNvSpPr>
            <a:spLocks noGrp="1"/>
          </p:cNvSpPr>
          <p:nvPr>
            <p:ph type="body" sz="quarter" idx="52" hasCustomPrompt="1"/>
          </p:nvPr>
        </p:nvSpPr>
        <p:spPr>
          <a:xfrm>
            <a:off x="6279442" y="1806647"/>
            <a:ext cx="5399903"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4" name="Text Placeholder 6">
            <a:extLst>
              <a:ext uri="{FF2B5EF4-FFF2-40B4-BE49-F238E27FC236}">
                <a16:creationId xmlns:a16="http://schemas.microsoft.com/office/drawing/2014/main" id="{A79E41C9-D150-CF4D-83DC-664D90A1706D}"/>
              </a:ext>
            </a:extLst>
          </p:cNvPr>
          <p:cNvSpPr>
            <a:spLocks noGrp="1"/>
          </p:cNvSpPr>
          <p:nvPr>
            <p:ph type="body" sz="quarter" idx="53" hasCustomPrompt="1"/>
          </p:nvPr>
        </p:nvSpPr>
        <p:spPr>
          <a:xfrm>
            <a:off x="518414" y="1806647"/>
            <a:ext cx="5399903"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9" name="Freeform 5">
            <a:extLst>
              <a:ext uri="{FF2B5EF4-FFF2-40B4-BE49-F238E27FC236}">
                <a16:creationId xmlns:a16="http://schemas.microsoft.com/office/drawing/2014/main" id="{739AE570-D6F1-4E7F-9C4C-33B0EB1D7EA8}"/>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0" name="TextBox 9">
            <a:extLst>
              <a:ext uri="{FF2B5EF4-FFF2-40B4-BE49-F238E27FC236}">
                <a16:creationId xmlns:a16="http://schemas.microsoft.com/office/drawing/2014/main" id="{52E4ABE0-E71C-4581-9BE8-49257D95403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6181050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48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Bullet points - 3 column slide Blu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39EEE9-16B0-E64C-AF8E-E2978231F6C0}"/>
              </a:ext>
            </a:extLst>
          </p:cNvPr>
          <p:cNvSpPr>
            <a:spLocks noGrp="1"/>
          </p:cNvSpPr>
          <p:nvPr>
            <p:ph type="sldNum" sz="quarter" idx="22"/>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4" name="Text Placeholder 6">
            <a:extLst>
              <a:ext uri="{FF2B5EF4-FFF2-40B4-BE49-F238E27FC236}">
                <a16:creationId xmlns:a16="http://schemas.microsoft.com/office/drawing/2014/main" id="{A1352098-F173-BC43-8638-790CED78A198}"/>
              </a:ext>
            </a:extLst>
          </p:cNvPr>
          <p:cNvSpPr>
            <a:spLocks noGrp="1"/>
          </p:cNvSpPr>
          <p:nvPr>
            <p:ph type="body" sz="quarter" idx="32" hasCustomPrompt="1"/>
          </p:nvPr>
        </p:nvSpPr>
        <p:spPr>
          <a:xfrm>
            <a:off x="518358" y="1805912"/>
            <a:ext cx="3469826"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ext Placeholder 6">
            <a:extLst>
              <a:ext uri="{FF2B5EF4-FFF2-40B4-BE49-F238E27FC236}">
                <a16:creationId xmlns:a16="http://schemas.microsoft.com/office/drawing/2014/main" id="{93FC9D80-E5D6-C244-A30D-9C1ACFD29EDB}"/>
              </a:ext>
            </a:extLst>
          </p:cNvPr>
          <p:cNvSpPr>
            <a:spLocks noGrp="1"/>
          </p:cNvSpPr>
          <p:nvPr>
            <p:ph type="body" sz="quarter" idx="33" hasCustomPrompt="1"/>
          </p:nvPr>
        </p:nvSpPr>
        <p:spPr>
          <a:xfrm>
            <a:off x="4361803" y="1805912"/>
            <a:ext cx="3469826"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2" name="Text Placeholder 6">
            <a:extLst>
              <a:ext uri="{FF2B5EF4-FFF2-40B4-BE49-F238E27FC236}">
                <a16:creationId xmlns:a16="http://schemas.microsoft.com/office/drawing/2014/main" id="{FDB7C47A-5879-344B-A29D-C9896BAEDD42}"/>
              </a:ext>
            </a:extLst>
          </p:cNvPr>
          <p:cNvSpPr>
            <a:spLocks noGrp="1"/>
          </p:cNvSpPr>
          <p:nvPr>
            <p:ph type="body" sz="quarter" idx="34" hasCustomPrompt="1"/>
          </p:nvPr>
        </p:nvSpPr>
        <p:spPr>
          <a:xfrm>
            <a:off x="8205248" y="1805912"/>
            <a:ext cx="3469826" cy="260350"/>
          </a:xfrm>
          <a:prstGeom prst="rect">
            <a:avLst/>
          </a:prstGeom>
        </p:spPr>
        <p:txBody>
          <a:bodyPr>
            <a:noAutofit/>
          </a:bodyPr>
          <a:lstStyle>
            <a:lvl1pPr>
              <a:lnSpc>
                <a:spcPct val="100000"/>
              </a:lnSpc>
              <a:spcBef>
                <a:spcPts val="0"/>
              </a:spcBef>
              <a:defRPr sz="20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7" name="Title 21">
            <a:extLst>
              <a:ext uri="{FF2B5EF4-FFF2-40B4-BE49-F238E27FC236}">
                <a16:creationId xmlns:a16="http://schemas.microsoft.com/office/drawing/2014/main" id="{C64EC6AB-6BA8-044F-B8A5-F994CBBC2F63}"/>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8" name="Text Placeholder 6">
            <a:extLst>
              <a:ext uri="{FF2B5EF4-FFF2-40B4-BE49-F238E27FC236}">
                <a16:creationId xmlns:a16="http://schemas.microsoft.com/office/drawing/2014/main" id="{C7F49EC6-F759-8742-9442-74CDC955A215}"/>
              </a:ext>
            </a:extLst>
          </p:cNvPr>
          <p:cNvSpPr>
            <a:spLocks noGrp="1"/>
          </p:cNvSpPr>
          <p:nvPr>
            <p:ph type="body" sz="quarter" idx="43"/>
          </p:nvPr>
        </p:nvSpPr>
        <p:spPr>
          <a:xfrm>
            <a:off x="517796" y="2318108"/>
            <a:ext cx="3470275" cy="3644875"/>
          </a:xfrm>
        </p:spPr>
        <p:txBody>
          <a:bodyPr/>
          <a:lstStyle>
            <a:lvl1pPr>
              <a:spcBef>
                <a:spcPts val="600"/>
              </a:spcBef>
              <a:defRPr>
                <a:solidFill>
                  <a:schemeClr val="bg1"/>
                </a:solidFill>
              </a:defRPr>
            </a:lvl1pPr>
            <a:lvl2pPr>
              <a:spcBef>
                <a:spcPts val="600"/>
              </a:spcBef>
              <a:defRPr>
                <a:solidFill>
                  <a:schemeClr val="bg1"/>
                </a:solidFill>
              </a:defRPr>
            </a:lvl2pPr>
            <a:lvl3pPr marL="352425" indent="-139700">
              <a:spcBef>
                <a:spcPts val="400"/>
              </a:spcBef>
              <a:defRPr>
                <a:solidFill>
                  <a:schemeClr val="bg1"/>
                </a:solidFill>
              </a:defRPr>
            </a:lvl3pPr>
            <a:lvl4pPr marL="501650" indent="-111125">
              <a:spcBef>
                <a:spcPts val="300"/>
              </a:spcBef>
              <a:defRPr sz="1400">
                <a:solidFill>
                  <a:schemeClr val="bg1"/>
                </a:solidFill>
              </a:defRPr>
            </a:lvl4pPr>
            <a:lvl5pPr marL="654050" indent="-120650">
              <a:spcBef>
                <a:spcPts val="300"/>
              </a:spcBef>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6">
            <a:extLst>
              <a:ext uri="{FF2B5EF4-FFF2-40B4-BE49-F238E27FC236}">
                <a16:creationId xmlns:a16="http://schemas.microsoft.com/office/drawing/2014/main" id="{3FA9B4EB-573B-42DE-A500-B1EA3235F705}"/>
              </a:ext>
            </a:extLst>
          </p:cNvPr>
          <p:cNvSpPr>
            <a:spLocks noGrp="1"/>
          </p:cNvSpPr>
          <p:nvPr>
            <p:ph type="body" sz="quarter" idx="44"/>
          </p:nvPr>
        </p:nvSpPr>
        <p:spPr>
          <a:xfrm>
            <a:off x="4360862" y="2318108"/>
            <a:ext cx="3470275" cy="3644875"/>
          </a:xfrm>
        </p:spPr>
        <p:txBody>
          <a:bodyPr/>
          <a:lstStyle>
            <a:lvl1pPr>
              <a:spcBef>
                <a:spcPts val="600"/>
              </a:spcBef>
              <a:defRPr>
                <a:solidFill>
                  <a:schemeClr val="bg1"/>
                </a:solidFill>
              </a:defRPr>
            </a:lvl1pPr>
            <a:lvl2pPr>
              <a:spcBef>
                <a:spcPts val="600"/>
              </a:spcBef>
              <a:defRPr>
                <a:solidFill>
                  <a:schemeClr val="bg1"/>
                </a:solidFill>
              </a:defRPr>
            </a:lvl2pPr>
            <a:lvl3pPr marL="352425" indent="-139700">
              <a:spcBef>
                <a:spcPts val="400"/>
              </a:spcBef>
              <a:defRPr>
                <a:solidFill>
                  <a:schemeClr val="bg1"/>
                </a:solidFill>
              </a:defRPr>
            </a:lvl3pPr>
            <a:lvl4pPr marL="501650" indent="-111125">
              <a:spcBef>
                <a:spcPts val="300"/>
              </a:spcBef>
              <a:defRPr sz="1400">
                <a:solidFill>
                  <a:schemeClr val="bg1"/>
                </a:solidFill>
              </a:defRPr>
            </a:lvl4pPr>
            <a:lvl5pPr marL="654050" indent="-120650">
              <a:spcBef>
                <a:spcPts val="300"/>
              </a:spcBef>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6">
            <a:extLst>
              <a:ext uri="{FF2B5EF4-FFF2-40B4-BE49-F238E27FC236}">
                <a16:creationId xmlns:a16="http://schemas.microsoft.com/office/drawing/2014/main" id="{4F254D60-3542-4E15-BE1B-7285BA724782}"/>
              </a:ext>
            </a:extLst>
          </p:cNvPr>
          <p:cNvSpPr>
            <a:spLocks noGrp="1"/>
          </p:cNvSpPr>
          <p:nvPr>
            <p:ph type="body" sz="quarter" idx="45"/>
          </p:nvPr>
        </p:nvSpPr>
        <p:spPr>
          <a:xfrm>
            <a:off x="8203928" y="2318108"/>
            <a:ext cx="3470275" cy="3644875"/>
          </a:xfrm>
        </p:spPr>
        <p:txBody>
          <a:bodyPr/>
          <a:lstStyle>
            <a:lvl1pPr>
              <a:spcBef>
                <a:spcPts val="600"/>
              </a:spcBef>
              <a:defRPr>
                <a:solidFill>
                  <a:schemeClr val="bg1"/>
                </a:solidFill>
              </a:defRPr>
            </a:lvl1pPr>
            <a:lvl2pPr>
              <a:spcBef>
                <a:spcPts val="600"/>
              </a:spcBef>
              <a:defRPr>
                <a:solidFill>
                  <a:schemeClr val="bg1"/>
                </a:solidFill>
              </a:defRPr>
            </a:lvl2pPr>
            <a:lvl3pPr marL="352425" indent="-139700">
              <a:spcBef>
                <a:spcPts val="400"/>
              </a:spcBef>
              <a:defRPr>
                <a:solidFill>
                  <a:schemeClr val="bg1"/>
                </a:solidFill>
              </a:defRPr>
            </a:lvl3pPr>
            <a:lvl4pPr marL="501650" indent="-111125">
              <a:spcBef>
                <a:spcPts val="300"/>
              </a:spcBef>
              <a:defRPr sz="1400">
                <a:solidFill>
                  <a:schemeClr val="bg1"/>
                </a:solidFill>
              </a:defRPr>
            </a:lvl4pPr>
            <a:lvl5pPr marL="654050" indent="-120650">
              <a:spcBef>
                <a:spcPts val="300"/>
              </a:spcBef>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5">
            <a:extLst>
              <a:ext uri="{FF2B5EF4-FFF2-40B4-BE49-F238E27FC236}">
                <a16:creationId xmlns:a16="http://schemas.microsoft.com/office/drawing/2014/main" id="{97576D61-CB48-42E4-8F24-C2A93D41E2D2}"/>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 name="TextBox 12">
            <a:extLst>
              <a:ext uri="{FF2B5EF4-FFF2-40B4-BE49-F238E27FC236}">
                <a16:creationId xmlns:a16="http://schemas.microsoft.com/office/drawing/2014/main" id="{8667FB2F-00D8-4692-9FCA-3B52D288D545}"/>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317563168"/>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ullet points - 4 column slide Blu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508B8F-408C-484E-927B-0EA0B2B0179B}"/>
              </a:ext>
            </a:extLst>
          </p:cNvPr>
          <p:cNvSpPr>
            <a:spLocks noGrp="1"/>
          </p:cNvSpPr>
          <p:nvPr>
            <p:ph type="sldNum" sz="quarter" idx="33"/>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7" name="Text Placeholder 6">
            <a:extLst>
              <a:ext uri="{FF2B5EF4-FFF2-40B4-BE49-F238E27FC236}">
                <a16:creationId xmlns:a16="http://schemas.microsoft.com/office/drawing/2014/main" id="{09461ED9-547A-8140-9E2B-8401E16BD14F}"/>
              </a:ext>
            </a:extLst>
          </p:cNvPr>
          <p:cNvSpPr>
            <a:spLocks noGrp="1"/>
          </p:cNvSpPr>
          <p:nvPr>
            <p:ph type="body" sz="quarter" idx="34" hasCustomPrompt="1"/>
          </p:nvPr>
        </p:nvSpPr>
        <p:spPr>
          <a:xfrm>
            <a:off x="518358" y="1813202"/>
            <a:ext cx="2527475"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0" name="Text Placeholder 6">
            <a:extLst>
              <a:ext uri="{FF2B5EF4-FFF2-40B4-BE49-F238E27FC236}">
                <a16:creationId xmlns:a16="http://schemas.microsoft.com/office/drawing/2014/main" id="{27E4F665-9E3F-5B45-B3BB-A1DF1F230284}"/>
              </a:ext>
            </a:extLst>
          </p:cNvPr>
          <p:cNvSpPr>
            <a:spLocks noGrp="1"/>
          </p:cNvSpPr>
          <p:nvPr>
            <p:ph type="body" sz="quarter" idx="42" hasCustomPrompt="1"/>
          </p:nvPr>
        </p:nvSpPr>
        <p:spPr>
          <a:xfrm>
            <a:off x="3394807" y="1813202"/>
            <a:ext cx="2538483"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2" name="Text Placeholder 6">
            <a:extLst>
              <a:ext uri="{FF2B5EF4-FFF2-40B4-BE49-F238E27FC236}">
                <a16:creationId xmlns:a16="http://schemas.microsoft.com/office/drawing/2014/main" id="{44FD2CEF-3329-4D4B-B925-BBAEACD025E1}"/>
              </a:ext>
            </a:extLst>
          </p:cNvPr>
          <p:cNvSpPr>
            <a:spLocks noGrp="1"/>
          </p:cNvSpPr>
          <p:nvPr>
            <p:ph type="body" sz="quarter" idx="43" hasCustomPrompt="1"/>
          </p:nvPr>
        </p:nvSpPr>
        <p:spPr>
          <a:xfrm>
            <a:off x="6282264" y="1813202"/>
            <a:ext cx="2524936"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ext Placeholder 6">
            <a:extLst>
              <a:ext uri="{FF2B5EF4-FFF2-40B4-BE49-F238E27FC236}">
                <a16:creationId xmlns:a16="http://schemas.microsoft.com/office/drawing/2014/main" id="{861C5E42-17E7-3149-8CE1-1792C72D37C8}"/>
              </a:ext>
            </a:extLst>
          </p:cNvPr>
          <p:cNvSpPr>
            <a:spLocks noGrp="1"/>
          </p:cNvSpPr>
          <p:nvPr>
            <p:ph type="body" sz="quarter" idx="44" hasCustomPrompt="1"/>
          </p:nvPr>
        </p:nvSpPr>
        <p:spPr>
          <a:xfrm>
            <a:off x="9156173" y="1813202"/>
            <a:ext cx="2508817" cy="260350"/>
          </a:xfrm>
          <a:prstGeom prst="rect">
            <a:avLst/>
          </a:prstGeom>
        </p:spPr>
        <p:txBody>
          <a:bodyPr>
            <a:noAutofit/>
          </a:bodyPr>
          <a:lstStyle>
            <a:lvl1pPr>
              <a:spcBef>
                <a:spcPts val="0"/>
              </a:spcBef>
              <a:defRPr sz="1800" b="1" cap="none" spc="0" baseline="0">
                <a:solidFill>
                  <a:schemeClr val="bg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1" name="Title 21">
            <a:extLst>
              <a:ext uri="{FF2B5EF4-FFF2-40B4-BE49-F238E27FC236}">
                <a16:creationId xmlns:a16="http://schemas.microsoft.com/office/drawing/2014/main" id="{E17F3F0D-77C0-0048-8E0F-FD44D2BEAC11}"/>
              </a:ext>
            </a:extLst>
          </p:cNvPr>
          <p:cNvSpPr>
            <a:spLocks noGrp="1"/>
          </p:cNvSpPr>
          <p:nvPr>
            <p:ph type="title" hasCustomPrompt="1"/>
          </p:nvPr>
        </p:nvSpPr>
        <p:spPr>
          <a:xfrm>
            <a:off x="506702" y="404256"/>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6" name="Text Placeholder 4">
            <a:extLst>
              <a:ext uri="{FF2B5EF4-FFF2-40B4-BE49-F238E27FC236}">
                <a16:creationId xmlns:a16="http://schemas.microsoft.com/office/drawing/2014/main" id="{EC791D9D-D0F6-614B-9EAE-DBFA21976811}"/>
              </a:ext>
            </a:extLst>
          </p:cNvPr>
          <p:cNvSpPr>
            <a:spLocks noGrp="1"/>
          </p:cNvSpPr>
          <p:nvPr>
            <p:ph type="body" sz="quarter" idx="49"/>
          </p:nvPr>
        </p:nvSpPr>
        <p:spPr>
          <a:xfrm>
            <a:off x="517796" y="2327392"/>
            <a:ext cx="2527194" cy="3654425"/>
          </a:xfrm>
        </p:spPr>
        <p:txBody>
          <a:bodyPr/>
          <a:lstStyle>
            <a:lvl1pPr>
              <a:spcBef>
                <a:spcPts val="600"/>
              </a:spcBef>
              <a:defRPr sz="1600">
                <a:solidFill>
                  <a:schemeClr val="bg1"/>
                </a:solidFill>
              </a:defRPr>
            </a:lvl1pPr>
            <a:lvl2pPr marL="157163" indent="-120650">
              <a:spcBef>
                <a:spcPts val="400"/>
              </a:spcBef>
              <a:defRPr sz="1400">
                <a:solidFill>
                  <a:schemeClr val="bg1"/>
                </a:solidFill>
              </a:defRPr>
            </a:lvl2pPr>
            <a:lvl3pPr marL="311150" indent="-111125">
              <a:spcBef>
                <a:spcPts val="300"/>
              </a:spcBef>
              <a:defRPr sz="1200">
                <a:solidFill>
                  <a:schemeClr val="bg1"/>
                </a:solidFill>
              </a:defRPr>
            </a:lvl3pPr>
            <a:lvl4pPr marL="427038" indent="-92075">
              <a:spcBef>
                <a:spcPts val="200"/>
              </a:spcBef>
              <a:defRPr sz="1100">
                <a:solidFill>
                  <a:schemeClr val="bg1"/>
                </a:solidFill>
              </a:defRPr>
            </a:lvl4pPr>
            <a:lvl5pPr marL="593725" indent="-120650">
              <a:spcBef>
                <a:spcPts val="2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26E9D4CB-979E-4ED8-A329-AA8921F22B47}"/>
              </a:ext>
            </a:extLst>
          </p:cNvPr>
          <p:cNvSpPr>
            <a:spLocks noGrp="1"/>
          </p:cNvSpPr>
          <p:nvPr>
            <p:ph type="body" sz="quarter" idx="50"/>
          </p:nvPr>
        </p:nvSpPr>
        <p:spPr>
          <a:xfrm>
            <a:off x="3397255" y="2327392"/>
            <a:ext cx="2527194" cy="3654425"/>
          </a:xfrm>
        </p:spPr>
        <p:txBody>
          <a:bodyPr/>
          <a:lstStyle>
            <a:lvl1pPr>
              <a:spcBef>
                <a:spcPts val="600"/>
              </a:spcBef>
              <a:defRPr sz="1600">
                <a:solidFill>
                  <a:schemeClr val="bg1"/>
                </a:solidFill>
              </a:defRPr>
            </a:lvl1pPr>
            <a:lvl2pPr marL="157163" indent="-120650">
              <a:spcBef>
                <a:spcPts val="400"/>
              </a:spcBef>
              <a:defRPr sz="1400">
                <a:solidFill>
                  <a:schemeClr val="bg1"/>
                </a:solidFill>
              </a:defRPr>
            </a:lvl2pPr>
            <a:lvl3pPr marL="311150" indent="-111125">
              <a:spcBef>
                <a:spcPts val="300"/>
              </a:spcBef>
              <a:defRPr sz="1200">
                <a:solidFill>
                  <a:schemeClr val="bg1"/>
                </a:solidFill>
              </a:defRPr>
            </a:lvl3pPr>
            <a:lvl4pPr marL="427038" indent="-92075">
              <a:spcBef>
                <a:spcPts val="200"/>
              </a:spcBef>
              <a:defRPr sz="1100">
                <a:solidFill>
                  <a:schemeClr val="bg1"/>
                </a:solidFill>
              </a:defRPr>
            </a:lvl4pPr>
            <a:lvl5pPr marL="593725" indent="-120650">
              <a:spcBef>
                <a:spcPts val="2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52348012-1D4C-4A52-B4FC-C5854E31581C}"/>
              </a:ext>
            </a:extLst>
          </p:cNvPr>
          <p:cNvSpPr>
            <a:spLocks noGrp="1"/>
          </p:cNvSpPr>
          <p:nvPr>
            <p:ph type="body" sz="quarter" idx="51"/>
          </p:nvPr>
        </p:nvSpPr>
        <p:spPr>
          <a:xfrm>
            <a:off x="6276714" y="2327392"/>
            <a:ext cx="2527194" cy="3654425"/>
          </a:xfrm>
        </p:spPr>
        <p:txBody>
          <a:bodyPr/>
          <a:lstStyle>
            <a:lvl1pPr>
              <a:spcBef>
                <a:spcPts val="600"/>
              </a:spcBef>
              <a:defRPr sz="1600">
                <a:solidFill>
                  <a:schemeClr val="bg1"/>
                </a:solidFill>
              </a:defRPr>
            </a:lvl1pPr>
            <a:lvl2pPr marL="157163" indent="-120650">
              <a:spcBef>
                <a:spcPts val="400"/>
              </a:spcBef>
              <a:defRPr sz="1400">
                <a:solidFill>
                  <a:schemeClr val="bg1"/>
                </a:solidFill>
              </a:defRPr>
            </a:lvl2pPr>
            <a:lvl3pPr marL="311150" indent="-111125">
              <a:spcBef>
                <a:spcPts val="300"/>
              </a:spcBef>
              <a:defRPr sz="1200">
                <a:solidFill>
                  <a:schemeClr val="bg1"/>
                </a:solidFill>
              </a:defRPr>
            </a:lvl3pPr>
            <a:lvl4pPr marL="427038" indent="-92075">
              <a:spcBef>
                <a:spcPts val="200"/>
              </a:spcBef>
              <a:defRPr sz="1100">
                <a:solidFill>
                  <a:schemeClr val="bg1"/>
                </a:solidFill>
              </a:defRPr>
            </a:lvl4pPr>
            <a:lvl5pPr marL="593725" indent="-120650">
              <a:spcBef>
                <a:spcPts val="2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067F6AA7-36D8-473F-8B38-2114299086D5}"/>
              </a:ext>
            </a:extLst>
          </p:cNvPr>
          <p:cNvSpPr>
            <a:spLocks noGrp="1"/>
          </p:cNvSpPr>
          <p:nvPr>
            <p:ph type="body" sz="quarter" idx="52"/>
          </p:nvPr>
        </p:nvSpPr>
        <p:spPr>
          <a:xfrm>
            <a:off x="9156173" y="2327392"/>
            <a:ext cx="2527194" cy="3654425"/>
          </a:xfrm>
        </p:spPr>
        <p:txBody>
          <a:bodyPr/>
          <a:lstStyle>
            <a:lvl1pPr>
              <a:spcBef>
                <a:spcPts val="600"/>
              </a:spcBef>
              <a:defRPr sz="1600">
                <a:solidFill>
                  <a:schemeClr val="bg1"/>
                </a:solidFill>
              </a:defRPr>
            </a:lvl1pPr>
            <a:lvl2pPr marL="157163" indent="-120650">
              <a:spcBef>
                <a:spcPts val="400"/>
              </a:spcBef>
              <a:defRPr sz="1400">
                <a:solidFill>
                  <a:schemeClr val="bg1"/>
                </a:solidFill>
              </a:defRPr>
            </a:lvl2pPr>
            <a:lvl3pPr marL="311150" indent="-111125">
              <a:spcBef>
                <a:spcPts val="300"/>
              </a:spcBef>
              <a:defRPr sz="1200">
                <a:solidFill>
                  <a:schemeClr val="bg1"/>
                </a:solidFill>
              </a:defRPr>
            </a:lvl3pPr>
            <a:lvl4pPr marL="427038" indent="-92075">
              <a:spcBef>
                <a:spcPts val="200"/>
              </a:spcBef>
              <a:defRPr sz="1100">
                <a:solidFill>
                  <a:schemeClr val="bg1"/>
                </a:solidFill>
              </a:defRPr>
            </a:lvl4pPr>
            <a:lvl5pPr marL="593725" indent="-120650">
              <a:spcBef>
                <a:spcPts val="200"/>
              </a:spcBef>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reeform 5">
            <a:extLst>
              <a:ext uri="{FF2B5EF4-FFF2-40B4-BE49-F238E27FC236}">
                <a16:creationId xmlns:a16="http://schemas.microsoft.com/office/drawing/2014/main" id="{728135C2-EE02-4031-ADEC-8CCA8AA24A11}"/>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 name="TextBox 13">
            <a:extLst>
              <a:ext uri="{FF2B5EF4-FFF2-40B4-BE49-F238E27FC236}">
                <a16:creationId xmlns:a16="http://schemas.microsoft.com/office/drawing/2014/main" id="{F494D3EC-DA34-49D6-9645-A0A114A9278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96844467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py + imag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4EF41C-AC35-0C4C-AAE9-765C25C862A8}"/>
              </a:ext>
            </a:extLst>
          </p:cNvPr>
          <p:cNvSpPr>
            <a:spLocks noGrp="1"/>
          </p:cNvSpPr>
          <p:nvPr>
            <p:ph type="pic" sz="quarter" idx="18"/>
          </p:nvPr>
        </p:nvSpPr>
        <p:spPr>
          <a:xfrm>
            <a:off x="6096000" y="0"/>
            <a:ext cx="6094800" cy="6858000"/>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22" name="Title 21">
            <a:extLst>
              <a:ext uri="{FF2B5EF4-FFF2-40B4-BE49-F238E27FC236}">
                <a16:creationId xmlns:a16="http://schemas.microsoft.com/office/drawing/2014/main" id="{DCF569A7-0934-0F40-9834-76EF779D4122}"/>
              </a:ext>
            </a:extLst>
          </p:cNvPr>
          <p:cNvSpPr>
            <a:spLocks noGrp="1"/>
          </p:cNvSpPr>
          <p:nvPr>
            <p:ph type="title" hasCustomPrompt="1"/>
          </p:nvPr>
        </p:nvSpPr>
        <p:spPr>
          <a:xfrm>
            <a:off x="505153" y="404556"/>
            <a:ext cx="4805360" cy="843279"/>
          </a:xfrm>
        </p:spPr>
        <p:txBody>
          <a:bodyPr/>
          <a:lstStyle>
            <a:lvl1pPr>
              <a:lnSpc>
                <a:spcPct val="100000"/>
              </a:lnSpc>
              <a:defRPr spc="0" baseline="0"/>
            </a:lvl1pPr>
          </a:lstStyle>
          <a:p>
            <a:r>
              <a:rPr lang="en-US" dirty="0"/>
              <a:t>This is a two-line page title, </a:t>
            </a:r>
            <a:br>
              <a:rPr lang="en-US" dirty="0"/>
            </a:br>
            <a:r>
              <a:rPr lang="en-US" dirty="0"/>
              <a:t>click to add text</a:t>
            </a:r>
          </a:p>
        </p:txBody>
      </p:sp>
      <p:sp>
        <p:nvSpPr>
          <p:cNvPr id="39" name="Text Placeholder 26">
            <a:extLst>
              <a:ext uri="{FF2B5EF4-FFF2-40B4-BE49-F238E27FC236}">
                <a16:creationId xmlns:a16="http://schemas.microsoft.com/office/drawing/2014/main" id="{8DEB3E39-B088-614E-B3CA-15A79DA5D60F}"/>
              </a:ext>
            </a:extLst>
          </p:cNvPr>
          <p:cNvSpPr>
            <a:spLocks noGrp="1"/>
          </p:cNvSpPr>
          <p:nvPr>
            <p:ph type="body" sz="quarter" idx="17" hasCustomPrompt="1"/>
          </p:nvPr>
        </p:nvSpPr>
        <p:spPr>
          <a:xfrm>
            <a:off x="517746" y="2326144"/>
            <a:ext cx="4792661" cy="3138696"/>
          </a:xfrm>
          <a:prstGeom prst="rect">
            <a:avLst/>
          </a:prstGeom>
        </p:spPr>
        <p:txBody>
          <a:bodyPr lIns="0" tIns="0" rIns="0" bIns="0">
            <a:noAutofit/>
          </a:bodyPr>
          <a:lstStyle>
            <a:lvl1pPr marL="0" marR="0" indent="0" algn="l" defTabSz="914400" rtl="0" eaLnBrk="1" fontAlgn="auto" latinLnBrk="0" hangingPunct="1">
              <a:lnSpc>
                <a:spcPct val="100000"/>
              </a:lnSpc>
              <a:spcBef>
                <a:spcPts val="600"/>
              </a:spcBef>
              <a:spcAft>
                <a:spcPts val="0"/>
              </a:spcAft>
              <a:buClrTx/>
              <a:buSzTx/>
              <a:buFontTx/>
              <a:buNone/>
              <a:tabLst/>
              <a:defRPr lang="en-GB" sz="1600" smtClean="0">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Duis </a:t>
            </a:r>
            <a:r>
              <a:rPr lang="en-GB" dirty="0" err="1">
                <a:solidFill>
                  <a:srgbClr val="0E141F"/>
                </a:solidFill>
                <a:effectLst/>
                <a:latin typeface="GE Inspira Sans" panose="020B0503060000000003" pitchFamily="34" charset="77"/>
              </a:rPr>
              <a:t>autem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vel</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eum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iriure</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in </a:t>
            </a:r>
            <a:r>
              <a:rPr lang="en-GB" dirty="0" err="1">
                <a:solidFill>
                  <a:srgbClr val="0E141F"/>
                </a:solidFill>
                <a:effectLst/>
                <a:latin typeface="GE Inspira Sans" panose="020B0503060000000003" pitchFamily="34" charset="77"/>
              </a:rPr>
              <a:t>hendrerit</a:t>
            </a:r>
            <a:r>
              <a:rPr lang="en-GB" dirty="0">
                <a:solidFill>
                  <a:srgbClr val="0E141F"/>
                </a:solidFill>
                <a:effectLst/>
                <a:latin typeface="GE Inspira Sans" panose="020B0503060000000003" pitchFamily="34" charset="77"/>
              </a:rPr>
              <a:t> in </a:t>
            </a:r>
            <a:r>
              <a:rPr lang="en-GB" dirty="0" err="1">
                <a:solidFill>
                  <a:srgbClr val="0E141F"/>
                </a:solidFill>
                <a:effectLst/>
                <a:latin typeface="GE Inspira Sans" panose="020B0503060000000003" pitchFamily="34" charset="77"/>
              </a:rPr>
              <a:t>vulputate</a:t>
            </a:r>
            <a:r>
              <a:rPr lang="en-GB" dirty="0">
                <a:solidFill>
                  <a:srgbClr val="0E141F"/>
                </a:solidFill>
                <a:effectLst/>
                <a:latin typeface="GE Inspira Sans" panose="020B0503060000000003" pitchFamily="34" charset="77"/>
              </a:rPr>
              <a:t>.</a:t>
            </a:r>
          </a:p>
        </p:txBody>
      </p:sp>
      <p:sp>
        <p:nvSpPr>
          <p:cNvPr id="4" name="Slide Number Placeholder 3">
            <a:extLst>
              <a:ext uri="{FF2B5EF4-FFF2-40B4-BE49-F238E27FC236}">
                <a16:creationId xmlns:a16="http://schemas.microsoft.com/office/drawing/2014/main" id="{B9052D6E-8C8D-844A-BA9B-6B7448A6A8A8}"/>
              </a:ext>
            </a:extLst>
          </p:cNvPr>
          <p:cNvSpPr>
            <a:spLocks noGrp="1"/>
          </p:cNvSpPr>
          <p:nvPr>
            <p:ph type="sldNum" sz="quarter" idx="21"/>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9" name="Text Placeholder 6">
            <a:extLst>
              <a:ext uri="{FF2B5EF4-FFF2-40B4-BE49-F238E27FC236}">
                <a16:creationId xmlns:a16="http://schemas.microsoft.com/office/drawing/2014/main" id="{B80829BD-2985-294D-B987-91A0A07E1E10}"/>
              </a:ext>
            </a:extLst>
          </p:cNvPr>
          <p:cNvSpPr>
            <a:spLocks noGrp="1"/>
          </p:cNvSpPr>
          <p:nvPr>
            <p:ph type="body" sz="quarter" idx="34" hasCustomPrompt="1"/>
          </p:nvPr>
        </p:nvSpPr>
        <p:spPr>
          <a:xfrm>
            <a:off x="517743" y="1805923"/>
            <a:ext cx="4814435" cy="297995"/>
          </a:xfrm>
          <a:prstGeom prst="rect">
            <a:avLst/>
          </a:prstGeom>
        </p:spPr>
        <p:txBody>
          <a:bodyPr>
            <a:noAutofit/>
          </a:bodyPr>
          <a:lstStyle>
            <a:lvl1pPr>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1" name="Freeform 5">
            <a:extLst>
              <a:ext uri="{FF2B5EF4-FFF2-40B4-BE49-F238E27FC236}">
                <a16:creationId xmlns:a16="http://schemas.microsoft.com/office/drawing/2014/main" id="{57384F82-3C1C-4114-AED5-46D8D4D6EE13}"/>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9905844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one-line titl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4EF41C-AC35-0C4C-AAE9-765C25C862A8}"/>
              </a:ext>
            </a:extLst>
          </p:cNvPr>
          <p:cNvSpPr>
            <a:spLocks noGrp="1"/>
          </p:cNvSpPr>
          <p:nvPr>
            <p:ph type="pic" sz="quarter" idx="18"/>
          </p:nvPr>
        </p:nvSpPr>
        <p:spPr>
          <a:xfrm>
            <a:off x="515938" y="1177159"/>
            <a:ext cx="11160125" cy="5168079"/>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78F1345D-4437-2549-9BED-CC9710BD39CE}"/>
              </a:ext>
            </a:extLst>
          </p:cNvPr>
          <p:cNvSpPr>
            <a:spLocks noGrp="1"/>
          </p:cNvSpPr>
          <p:nvPr>
            <p:ph type="sldNum" sz="quarter" idx="20"/>
          </p:nvPr>
        </p:nvSpPr>
        <p:spPr/>
        <p:txBody>
          <a:bodyPr/>
          <a:lstStyle/>
          <a:p>
            <a:fld id="{14719505-AD43-774F-936C-A3AE71DD4EEA}" type="slidenum">
              <a:rPr lang="en-GB" smtClean="0"/>
              <a:pPr/>
              <a:t>‹#›</a:t>
            </a:fld>
            <a:endParaRPr lang="en-GB" dirty="0"/>
          </a:p>
        </p:txBody>
      </p:sp>
      <p:sp>
        <p:nvSpPr>
          <p:cNvPr id="11" name="Title 21">
            <a:extLst>
              <a:ext uri="{FF2B5EF4-FFF2-40B4-BE49-F238E27FC236}">
                <a16:creationId xmlns:a16="http://schemas.microsoft.com/office/drawing/2014/main" id="{4C75F391-57ED-D04E-A472-08667CE4EFAA}"/>
              </a:ext>
            </a:extLst>
          </p:cNvPr>
          <p:cNvSpPr>
            <a:spLocks noGrp="1"/>
          </p:cNvSpPr>
          <p:nvPr>
            <p:ph type="title" hasCustomPrompt="1"/>
          </p:nvPr>
        </p:nvSpPr>
        <p:spPr>
          <a:xfrm>
            <a:off x="506702" y="403268"/>
            <a:ext cx="10432800" cy="466951"/>
          </a:xfrm>
        </p:spPr>
        <p:txBody>
          <a:bodyPr/>
          <a:lstStyle>
            <a:lvl1pPr>
              <a:lnSpc>
                <a:spcPct val="100000"/>
              </a:lnSpc>
              <a:spcBef>
                <a:spcPts val="0"/>
              </a:spcBef>
              <a:defRPr lang="en-GB" b="0" i="0" u="none" strike="noStrike" smtClean="0">
                <a:effectLst/>
                <a:latin typeface="+mj-lt"/>
              </a:defRPr>
            </a:lvl1pPr>
          </a:lstStyle>
          <a:p>
            <a:r>
              <a:rPr lang="en-US" dirty="0"/>
              <a:t>This is a one-line page title, click to add text</a:t>
            </a:r>
          </a:p>
        </p:txBody>
      </p:sp>
      <p:sp>
        <p:nvSpPr>
          <p:cNvPr id="7" name="Freeform 5">
            <a:extLst>
              <a:ext uri="{FF2B5EF4-FFF2-40B4-BE49-F238E27FC236}">
                <a16:creationId xmlns:a16="http://schemas.microsoft.com/office/drawing/2014/main" id="{AB14A8D8-7939-43F3-ABBF-B21E23C49182}"/>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5207804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 slide – white Energ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61498" cy="2686539"/>
          </a:xfrm>
        </p:spPr>
        <p:txBody>
          <a:bodyPr wrap="square" lIns="0" rIns="90000" anchor="t">
            <a:noAutofit/>
          </a:bodyPr>
          <a:lstStyle>
            <a:lvl1pPr algn="l">
              <a:lnSpc>
                <a:spcPct val="100000"/>
              </a:lnSpc>
              <a:defRPr sz="5400" b="0" i="0" spc="0" baseline="0">
                <a:solidFill>
                  <a:schemeClr val="bg2"/>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2"/>
                </a:solidFill>
                <a:latin typeface="GE Inspira Sans" panose="020B0503060000000003" pitchFamily="34" charset="77"/>
              </a:defRPr>
            </a:lvl1pPr>
          </a:lstStyle>
          <a:p>
            <a:endParaRPr lang="en-GB" dirty="0"/>
          </a:p>
        </p:txBody>
      </p:sp>
      <p:sp>
        <p:nvSpPr>
          <p:cNvPr id="11" name="Freeform 5">
            <a:extLst>
              <a:ext uri="{FF2B5EF4-FFF2-40B4-BE49-F238E27FC236}">
                <a16:creationId xmlns:a16="http://schemas.microsoft.com/office/drawing/2014/main" id="{AE9C4F1F-1316-4CFE-9DDC-C2CB9EC5CDC4}"/>
              </a:ext>
            </a:extLst>
          </p:cNvPr>
          <p:cNvSpPr>
            <a:spLocks noEditPoints="1"/>
          </p:cNvSpPr>
          <p:nvPr userDrawn="1"/>
        </p:nvSpPr>
        <p:spPr bwMode="auto">
          <a:xfrm>
            <a:off x="519248"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rgbClr val="636669"/>
                </a:solidFill>
                <a:latin typeface="GE Inspira Sans" panose="020B0503060000000003" pitchFamily="34" charset="0"/>
              </a:rPr>
              <a:t>Copyright © GE 2021. Proprietary. All Rights Reserved. </a:t>
            </a:r>
          </a:p>
        </p:txBody>
      </p:sp>
      <p:pic>
        <p:nvPicPr>
          <p:cNvPr id="10" name="Picture 9">
            <a:extLst>
              <a:ext uri="{FF2B5EF4-FFF2-40B4-BE49-F238E27FC236}">
                <a16:creationId xmlns:a16="http://schemas.microsoft.com/office/drawing/2014/main" id="{52EA960A-A364-49A9-9437-A61613D2E4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55140" y="0"/>
            <a:ext cx="8036859" cy="6858000"/>
          </a:xfrm>
          <a:prstGeom prst="rect">
            <a:avLst/>
          </a:prstGeom>
        </p:spPr>
      </p:pic>
    </p:spTree>
    <p:extLst>
      <p:ext uri="{BB962C8B-B14F-4D97-AF65-F5344CB8AC3E}">
        <p14:creationId xmlns:p14="http://schemas.microsoft.com/office/powerpoint/2010/main" val="27051901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two-line titl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4EF41C-AC35-0C4C-AAE9-765C25C862A8}"/>
              </a:ext>
            </a:extLst>
          </p:cNvPr>
          <p:cNvSpPr>
            <a:spLocks noGrp="1"/>
          </p:cNvSpPr>
          <p:nvPr>
            <p:ph type="pic" sz="quarter" idx="18"/>
          </p:nvPr>
        </p:nvSpPr>
        <p:spPr>
          <a:xfrm>
            <a:off x="515938" y="1554510"/>
            <a:ext cx="11160125" cy="4790728"/>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78F1345D-4437-2549-9BED-CC9710BD39CE}"/>
              </a:ext>
            </a:extLst>
          </p:cNvPr>
          <p:cNvSpPr>
            <a:spLocks noGrp="1"/>
          </p:cNvSpPr>
          <p:nvPr>
            <p:ph type="sldNum" sz="quarter" idx="20"/>
          </p:nvPr>
        </p:nvSpPr>
        <p:spPr/>
        <p:txBody>
          <a:bodyPr/>
          <a:lstStyle/>
          <a:p>
            <a:fld id="{14719505-AD43-774F-936C-A3AE71DD4EEA}" type="slidenum">
              <a:rPr lang="en-GB" smtClean="0"/>
              <a:pPr/>
              <a:t>‹#›</a:t>
            </a:fld>
            <a:endParaRPr lang="en-GB" dirty="0"/>
          </a:p>
        </p:txBody>
      </p:sp>
      <p:sp>
        <p:nvSpPr>
          <p:cNvPr id="11" name="Title 21">
            <a:extLst>
              <a:ext uri="{FF2B5EF4-FFF2-40B4-BE49-F238E27FC236}">
                <a16:creationId xmlns:a16="http://schemas.microsoft.com/office/drawing/2014/main" id="{4C75F391-57ED-D04E-A472-08667CE4EFAA}"/>
              </a:ext>
            </a:extLst>
          </p:cNvPr>
          <p:cNvSpPr>
            <a:spLocks noGrp="1"/>
          </p:cNvSpPr>
          <p:nvPr>
            <p:ph type="title" hasCustomPrompt="1"/>
          </p:nvPr>
        </p:nvSpPr>
        <p:spPr>
          <a:xfrm>
            <a:off x="506702" y="404256"/>
            <a:ext cx="10432800" cy="898026"/>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7" name="Freeform 5">
            <a:extLst>
              <a:ext uri="{FF2B5EF4-FFF2-40B4-BE49-F238E27FC236}">
                <a16:creationId xmlns:a16="http://schemas.microsoft.com/office/drawing/2014/main" id="{81DE7306-EB0C-4580-BCD6-B719FB4E41E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60286228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bleed image slid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4EF41C-AC35-0C4C-AAE9-765C25C862A8}"/>
              </a:ext>
            </a:extLst>
          </p:cNvPr>
          <p:cNvSpPr>
            <a:spLocks noGrp="1"/>
          </p:cNvSpPr>
          <p:nvPr>
            <p:ph type="pic" sz="quarter" idx="18"/>
          </p:nvPr>
        </p:nvSpPr>
        <p:spPr>
          <a:xfrm>
            <a:off x="0" y="0"/>
            <a:ext cx="12190800" cy="6858000"/>
          </a:xfrm>
          <a:prstGeom prst="rect">
            <a:avLst/>
          </a:prstGeom>
          <a:solidFill>
            <a:srgbClr val="D0DAE6"/>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983CE0D5-F7C3-5B45-9CAC-84B4731B57D7}"/>
              </a:ext>
            </a:extLst>
          </p:cNvPr>
          <p:cNvSpPr>
            <a:spLocks noGrp="1"/>
          </p:cNvSpPr>
          <p:nvPr>
            <p:ph type="sldNum" sz="quarter" idx="20"/>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7" name="Freeform 5">
            <a:extLst>
              <a:ext uri="{FF2B5EF4-FFF2-40B4-BE49-F238E27FC236}">
                <a16:creationId xmlns:a16="http://schemas.microsoft.com/office/drawing/2014/main" id="{CC684D68-9F41-4FF0-A6AE-88C788D37FC5}"/>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8409700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 content - 2 column slide">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86D1EE4-4DF3-7F45-9FA5-78E2FF2D1ECD}"/>
              </a:ext>
            </a:extLst>
          </p:cNvPr>
          <p:cNvSpPr/>
          <p:nvPr userDrawn="1"/>
        </p:nvSpPr>
        <p:spPr>
          <a:xfrm>
            <a:off x="521184" y="1586753"/>
            <a:ext cx="5516649"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4">
            <a:extLst>
              <a:ext uri="{FF2B5EF4-FFF2-40B4-BE49-F238E27FC236}">
                <a16:creationId xmlns:a16="http://schemas.microsoft.com/office/drawing/2014/main" id="{BB384426-C017-F545-8DF0-593D3581674B}"/>
              </a:ext>
            </a:extLst>
          </p:cNvPr>
          <p:cNvSpPr>
            <a:spLocks noGrp="1"/>
          </p:cNvSpPr>
          <p:nvPr>
            <p:ph type="body" sz="quarter" idx="22" hasCustomPrompt="1"/>
          </p:nvPr>
        </p:nvSpPr>
        <p:spPr>
          <a:xfrm>
            <a:off x="832560" y="2323511"/>
            <a:ext cx="4856220" cy="3127292"/>
          </a:xfrm>
          <a:prstGeom prst="rect">
            <a:avLst/>
          </a:prstGeom>
        </p:spPr>
        <p:txBody>
          <a:bodyPr lIns="0" tIns="0" rIns="0" bIns="0">
            <a:noAutofit/>
          </a:bodyPr>
          <a:lstStyle>
            <a:lvl1pPr marL="0" indent="0">
              <a:lnSpc>
                <a:spcPct val="100000"/>
              </a:lnSpc>
              <a:spcBef>
                <a:spcPts val="12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a:t>
            </a:r>
          </a:p>
        </p:txBody>
      </p:sp>
      <p:sp>
        <p:nvSpPr>
          <p:cNvPr id="32" name="Rectangle 31">
            <a:extLst>
              <a:ext uri="{FF2B5EF4-FFF2-40B4-BE49-F238E27FC236}">
                <a16:creationId xmlns:a16="http://schemas.microsoft.com/office/drawing/2014/main" id="{D5F4AAE6-868C-904D-BF96-AF7ED488EDC3}"/>
              </a:ext>
            </a:extLst>
          </p:cNvPr>
          <p:cNvSpPr/>
          <p:nvPr userDrawn="1"/>
        </p:nvSpPr>
        <p:spPr>
          <a:xfrm>
            <a:off x="6165800" y="1586753"/>
            <a:ext cx="5513832"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24">
            <a:extLst>
              <a:ext uri="{FF2B5EF4-FFF2-40B4-BE49-F238E27FC236}">
                <a16:creationId xmlns:a16="http://schemas.microsoft.com/office/drawing/2014/main" id="{16419ECA-075D-7141-A138-AB42B5FCFC92}"/>
              </a:ext>
            </a:extLst>
          </p:cNvPr>
          <p:cNvSpPr>
            <a:spLocks noGrp="1"/>
          </p:cNvSpPr>
          <p:nvPr>
            <p:ph type="body" sz="quarter" idx="24" hasCustomPrompt="1"/>
          </p:nvPr>
        </p:nvSpPr>
        <p:spPr>
          <a:xfrm>
            <a:off x="6505704" y="2323511"/>
            <a:ext cx="4865124" cy="3133880"/>
          </a:xfrm>
          <a:prstGeom prst="rect">
            <a:avLst/>
          </a:prstGeom>
        </p:spPr>
        <p:txBody>
          <a:bodyPr lIns="0" tIns="0" rIns="0" bIns="0">
            <a:noAutofit/>
          </a:bodyPr>
          <a:lstStyle>
            <a:lvl1pPr marL="0" indent="0">
              <a:lnSpc>
                <a:spcPct val="100000"/>
              </a:lnSpc>
              <a:spcBef>
                <a:spcPts val="12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0E141F"/>
                </a:solidFill>
                <a:effectLst/>
                <a:latin typeface="GE Inspira Sans" panose="020B0503060000000003" pitchFamily="34" charset="77"/>
              </a:rPr>
              <a:t>Click to add text column.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r>
          </a:p>
          <a:p>
            <a:r>
              <a:rPr lang="en-GB" dirty="0">
                <a:solidFill>
                  <a:srgbClr val="0E141F"/>
                </a:solidFill>
                <a:effectLst/>
                <a:latin typeface="GE Inspira Sans" panose="020B0503060000000003" pitchFamily="34" charset="77"/>
              </a:rPr>
              <a:t>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Stet </a:t>
            </a:r>
            <a:r>
              <a:rPr lang="en-GB" dirty="0" err="1">
                <a:solidFill>
                  <a:srgbClr val="0E141F"/>
                </a:solidFill>
                <a:effectLst/>
                <a:latin typeface="GE Inspira Sans" panose="020B0503060000000003" pitchFamily="34" charset="77"/>
              </a:rPr>
              <a:t>clita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kasd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gubergren</a:t>
            </a:r>
            <a:r>
              <a:rPr lang="en-GB" dirty="0">
                <a:solidFill>
                  <a:srgbClr val="0E141F"/>
                </a:solidFill>
                <a:effectLst/>
                <a:latin typeface="GE Inspira Sans" panose="020B0503060000000003" pitchFamily="34" charset="77"/>
              </a:rPr>
              <a:t>, no sea </a:t>
            </a:r>
            <a:r>
              <a:rPr lang="en-GB" dirty="0" err="1">
                <a:solidFill>
                  <a:srgbClr val="0E141F"/>
                </a:solidFill>
                <a:effectLst/>
                <a:latin typeface="GE Inspira Sans" panose="020B0503060000000003" pitchFamily="34" charset="77"/>
              </a:rPr>
              <a:t>takimata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sanctus</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est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Lorem ipsum </a:t>
            </a:r>
            <a:r>
              <a:rPr lang="en-GB" dirty="0" err="1">
                <a:solidFill>
                  <a:srgbClr val="0E141F"/>
                </a:solidFill>
                <a:effectLst/>
                <a:latin typeface="GE Inspira Sans" panose="020B0503060000000003" pitchFamily="34" charset="77"/>
              </a:rPr>
              <a:t>dolor</a:t>
            </a:r>
            <a:r>
              <a:rPr lang="en-GB" dirty="0">
                <a:solidFill>
                  <a:srgbClr val="0E141F"/>
                </a:solidFill>
                <a:effectLst/>
                <a:latin typeface="GE Inspira Sans" panose="020B0503060000000003" pitchFamily="34" charset="77"/>
              </a:rPr>
              <a:t> sit </a:t>
            </a:r>
            <a:r>
              <a:rPr lang="en-GB" dirty="0" err="1">
                <a:solidFill>
                  <a:srgbClr val="0E141F"/>
                </a:solidFill>
                <a:effectLst/>
                <a:latin typeface="GE Inspira Sans" panose="020B0503060000000003" pitchFamily="34" charset="77"/>
              </a:rPr>
              <a:t>amet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consetetur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sadipscing</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elitr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nonumy</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eirmod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tempor</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invidunt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ut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labore</a:t>
            </a:r>
            <a:r>
              <a:rPr lang="en-GB" dirty="0">
                <a:solidFill>
                  <a:srgbClr val="0E141F"/>
                </a:solidFill>
                <a:effectLst/>
                <a:latin typeface="GE Inspira Sans" panose="020B0503060000000003" pitchFamily="34" charset="77"/>
              </a:rPr>
              <a:t> et dolore magna </a:t>
            </a:r>
            <a:r>
              <a:rPr lang="en-GB" dirty="0" err="1">
                <a:solidFill>
                  <a:srgbClr val="0E141F"/>
                </a:solidFill>
                <a:effectLst/>
                <a:latin typeface="GE Inspira Sans" panose="020B0503060000000003" pitchFamily="34" charset="77"/>
              </a:rPr>
              <a:t>aliquyam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erat</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sed</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diam</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voluptua</a:t>
            </a:r>
            <a:r>
              <a:rPr lang="en-GB" dirty="0">
                <a:solidFill>
                  <a:srgbClr val="0E141F"/>
                </a:solidFill>
                <a:effectLst/>
                <a:latin typeface="GE Inspira Sans" panose="020B0503060000000003" pitchFamily="34" charset="77"/>
              </a:rPr>
              <a:t>. At </a:t>
            </a:r>
            <a:r>
              <a:rPr lang="en-GB" dirty="0" err="1">
                <a:solidFill>
                  <a:srgbClr val="0E141F"/>
                </a:solidFill>
                <a:effectLst/>
                <a:latin typeface="GE Inspira Sans" panose="020B0503060000000003" pitchFamily="34" charset="77"/>
              </a:rPr>
              <a:t>vero</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eos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accusam</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justo</a:t>
            </a:r>
            <a:r>
              <a:rPr lang="en-GB" dirty="0">
                <a:solidFill>
                  <a:srgbClr val="0E141F"/>
                </a:solidFill>
                <a:effectLst/>
                <a:latin typeface="GE Inspira Sans" panose="020B0503060000000003" pitchFamily="34" charset="77"/>
              </a:rPr>
              <a:t> duo </a:t>
            </a:r>
            <a:r>
              <a:rPr lang="en-GB" dirty="0" err="1">
                <a:solidFill>
                  <a:srgbClr val="0E141F"/>
                </a:solidFill>
                <a:effectLst/>
                <a:latin typeface="GE Inspira Sans" panose="020B0503060000000003" pitchFamily="34" charset="77"/>
              </a:rPr>
              <a:t>dolores</a:t>
            </a:r>
            <a:r>
              <a:rPr lang="en-GB" dirty="0">
                <a:solidFill>
                  <a:srgbClr val="0E141F"/>
                </a:solidFill>
                <a:effectLst/>
                <a:latin typeface="GE Inspira Sans" panose="020B0503060000000003" pitchFamily="34" charset="77"/>
              </a:rPr>
              <a:t> et </a:t>
            </a:r>
            <a:r>
              <a:rPr lang="en-GB" dirty="0" err="1">
                <a:solidFill>
                  <a:srgbClr val="0E141F"/>
                </a:solidFill>
                <a:effectLst/>
                <a:latin typeface="GE Inspira Sans" panose="020B0503060000000003" pitchFamily="34" charset="77"/>
              </a:rPr>
              <a:t>ea</a:t>
            </a:r>
            <a:r>
              <a:rPr lang="en-GB" dirty="0">
                <a:solidFill>
                  <a:srgbClr val="0E141F"/>
                </a:solidFill>
                <a:effectLst/>
                <a:latin typeface="GE Inspira Sans" panose="020B0503060000000003" pitchFamily="34" charset="77"/>
              </a:rPr>
              <a:t> </a:t>
            </a:r>
            <a:r>
              <a:rPr lang="en-GB" dirty="0" err="1">
                <a:solidFill>
                  <a:srgbClr val="0E141F"/>
                </a:solidFill>
                <a:effectLst/>
                <a:latin typeface="GE Inspira Sans" panose="020B0503060000000003" pitchFamily="34" charset="77"/>
              </a:rPr>
              <a:t>rebum</a:t>
            </a:r>
            <a:r>
              <a:rPr lang="en-GB" dirty="0">
                <a:solidFill>
                  <a:srgbClr val="0E141F"/>
                </a:solidFill>
                <a:effectLst/>
                <a:latin typeface="GE Inspira Sans" panose="020B0503060000000003" pitchFamily="34" charset="77"/>
              </a:rPr>
              <a:t>. </a:t>
            </a:r>
          </a:p>
        </p:txBody>
      </p:sp>
      <p:sp>
        <p:nvSpPr>
          <p:cNvPr id="3" name="Slide Number Placeholder 2">
            <a:extLst>
              <a:ext uri="{FF2B5EF4-FFF2-40B4-BE49-F238E27FC236}">
                <a16:creationId xmlns:a16="http://schemas.microsoft.com/office/drawing/2014/main" id="{39EC7AD3-7C6F-6A41-BA91-CCD3A9309384}"/>
              </a:ext>
            </a:extLst>
          </p:cNvPr>
          <p:cNvSpPr>
            <a:spLocks noGrp="1"/>
          </p:cNvSpPr>
          <p:nvPr>
            <p:ph type="sldNum" sz="quarter" idx="26"/>
          </p:nvPr>
        </p:nvSpPr>
        <p:spPr/>
        <p:txBody>
          <a:bodyPr/>
          <a:lstStyle/>
          <a:p>
            <a:fld id="{14719505-AD43-774F-936C-A3AE71DD4EEA}" type="slidenum">
              <a:rPr lang="en-GB" smtClean="0"/>
              <a:pPr/>
              <a:t>‹#›</a:t>
            </a:fld>
            <a:endParaRPr lang="en-GB" dirty="0"/>
          </a:p>
        </p:txBody>
      </p:sp>
      <p:sp>
        <p:nvSpPr>
          <p:cNvPr id="13" name="Text Placeholder 6">
            <a:extLst>
              <a:ext uri="{FF2B5EF4-FFF2-40B4-BE49-F238E27FC236}">
                <a16:creationId xmlns:a16="http://schemas.microsoft.com/office/drawing/2014/main" id="{DBF0A623-0BA6-5E41-B560-EBC0ED72AF4F}"/>
              </a:ext>
            </a:extLst>
          </p:cNvPr>
          <p:cNvSpPr>
            <a:spLocks noGrp="1"/>
          </p:cNvSpPr>
          <p:nvPr>
            <p:ph type="body" sz="quarter" idx="27" hasCustomPrompt="1"/>
          </p:nvPr>
        </p:nvSpPr>
        <p:spPr>
          <a:xfrm>
            <a:off x="827131" y="1808302"/>
            <a:ext cx="4876008" cy="260350"/>
          </a:xfrm>
          <a:prstGeom prst="rect">
            <a:avLst/>
          </a:prstGeom>
        </p:spPr>
        <p:txBody>
          <a:bodyPr>
            <a:noAutofit/>
          </a:bodyPr>
          <a:lstStyle>
            <a:lvl1pPr>
              <a:lnSpc>
                <a:spcPct val="100000"/>
              </a:lnSpc>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6" name="Text Placeholder 6">
            <a:extLst>
              <a:ext uri="{FF2B5EF4-FFF2-40B4-BE49-F238E27FC236}">
                <a16:creationId xmlns:a16="http://schemas.microsoft.com/office/drawing/2014/main" id="{746F5DEC-0132-9D4E-BE41-AACBCF796FBC}"/>
              </a:ext>
            </a:extLst>
          </p:cNvPr>
          <p:cNvSpPr>
            <a:spLocks noGrp="1"/>
          </p:cNvSpPr>
          <p:nvPr>
            <p:ph type="body" sz="quarter" idx="28" hasCustomPrompt="1"/>
          </p:nvPr>
        </p:nvSpPr>
        <p:spPr>
          <a:xfrm>
            <a:off x="6494819" y="1808302"/>
            <a:ext cx="4876008" cy="260350"/>
          </a:xfrm>
          <a:prstGeom prst="rect">
            <a:avLst/>
          </a:prstGeom>
        </p:spPr>
        <p:txBody>
          <a:bodyPr>
            <a:noAutofit/>
          </a:bodyPr>
          <a:lstStyle>
            <a:lvl1pPr>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9" name="Title 21">
            <a:extLst>
              <a:ext uri="{FF2B5EF4-FFF2-40B4-BE49-F238E27FC236}">
                <a16:creationId xmlns:a16="http://schemas.microsoft.com/office/drawing/2014/main" id="{E8B20C71-C916-F842-A199-D5BDFFBF05B4}"/>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2" name="Freeform 5">
            <a:extLst>
              <a:ext uri="{FF2B5EF4-FFF2-40B4-BE49-F238E27FC236}">
                <a16:creationId xmlns:a16="http://schemas.microsoft.com/office/drawing/2014/main" id="{BE9DDFC2-8B64-4417-A9F1-3B226ECED94F}"/>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5563640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 content - 3 columns slide">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86D1EE4-4DF3-7F45-9FA5-78E2FF2D1ECD}"/>
              </a:ext>
            </a:extLst>
          </p:cNvPr>
          <p:cNvSpPr/>
          <p:nvPr userDrawn="1"/>
        </p:nvSpPr>
        <p:spPr>
          <a:xfrm>
            <a:off x="521185" y="1586753"/>
            <a:ext cx="3637421"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FA9BA50-C8D6-A644-A161-AFA6D14F593B}"/>
              </a:ext>
            </a:extLst>
          </p:cNvPr>
          <p:cNvSpPr/>
          <p:nvPr userDrawn="1"/>
        </p:nvSpPr>
        <p:spPr>
          <a:xfrm>
            <a:off x="4277289" y="1586753"/>
            <a:ext cx="3637421"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0E07936-5FB1-B143-B229-FB69719E9822}"/>
              </a:ext>
            </a:extLst>
          </p:cNvPr>
          <p:cNvSpPr/>
          <p:nvPr userDrawn="1"/>
        </p:nvSpPr>
        <p:spPr>
          <a:xfrm>
            <a:off x="8045558" y="1586753"/>
            <a:ext cx="3637421"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4">
            <a:extLst>
              <a:ext uri="{FF2B5EF4-FFF2-40B4-BE49-F238E27FC236}">
                <a16:creationId xmlns:a16="http://schemas.microsoft.com/office/drawing/2014/main" id="{BB384426-C017-F545-8DF0-593D3581674B}"/>
              </a:ext>
            </a:extLst>
          </p:cNvPr>
          <p:cNvSpPr>
            <a:spLocks noGrp="1"/>
          </p:cNvSpPr>
          <p:nvPr>
            <p:ph type="body" sz="quarter" idx="22" hasCustomPrompt="1"/>
          </p:nvPr>
        </p:nvSpPr>
        <p:spPr>
          <a:xfrm>
            <a:off x="796529" y="2327913"/>
            <a:ext cx="3086848" cy="3140980"/>
          </a:xfrm>
          <a:prstGeom prst="rect">
            <a:avLst/>
          </a:prstGeom>
        </p:spPr>
        <p:txBody>
          <a:bodyPr lIns="0" tIns="0" rIns="0" bIns="0">
            <a:noAutofit/>
          </a:bodyPr>
          <a:lstStyle>
            <a:lvl1pPr marL="0" indent="0">
              <a:lnSpc>
                <a:spcPct val="100000"/>
              </a:lnSpc>
              <a:spcBef>
                <a:spcPts val="600"/>
              </a:spcBef>
              <a:spcAft>
                <a:spcPts val="0"/>
              </a:spcAft>
              <a:buFontTx/>
              <a:buNone/>
              <a:defRPr lang="en-US" sz="1400" kern="1200" dirty="0">
                <a:solidFill>
                  <a:srgbClr val="0E141F"/>
                </a:solidFill>
                <a:effectLst/>
                <a:latin typeface="GE Inspira Sans" panose="020B0503060000000003" pitchFamily="34" charset="77"/>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etam</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a:t>
            </a:r>
          </a:p>
        </p:txBody>
      </p:sp>
      <p:sp>
        <p:nvSpPr>
          <p:cNvPr id="29" name="Text Placeholder 24">
            <a:extLst>
              <a:ext uri="{FF2B5EF4-FFF2-40B4-BE49-F238E27FC236}">
                <a16:creationId xmlns:a16="http://schemas.microsoft.com/office/drawing/2014/main" id="{330CA67E-C7B8-954A-B603-A0B7C69610A2}"/>
              </a:ext>
            </a:extLst>
          </p:cNvPr>
          <p:cNvSpPr>
            <a:spLocks noGrp="1"/>
          </p:cNvSpPr>
          <p:nvPr>
            <p:ph type="body" sz="quarter" idx="23" hasCustomPrompt="1"/>
          </p:nvPr>
        </p:nvSpPr>
        <p:spPr>
          <a:xfrm>
            <a:off x="4547202" y="2327913"/>
            <a:ext cx="3086848" cy="3213865"/>
          </a:xfrm>
          <a:prstGeom prst="rect">
            <a:avLst/>
          </a:prstGeom>
        </p:spPr>
        <p:txBody>
          <a:bodyPr lIns="0" tIns="0" rIns="0" bIns="0">
            <a:noAutofit/>
          </a:bodyPr>
          <a:lstStyle>
            <a:lvl1pPr marL="0" indent="0">
              <a:lnSpc>
                <a:spcPct val="100000"/>
              </a:lnSpc>
              <a:spcBef>
                <a:spcPts val="600"/>
              </a:spcBef>
              <a:spcAft>
                <a:spcPts val="0"/>
              </a:spcAft>
              <a:buFontTx/>
              <a:buNone/>
              <a:defRPr sz="14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etam</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a:t>
            </a:r>
          </a:p>
        </p:txBody>
      </p:sp>
      <p:sp>
        <p:nvSpPr>
          <p:cNvPr id="30" name="Text Placeholder 24">
            <a:extLst>
              <a:ext uri="{FF2B5EF4-FFF2-40B4-BE49-F238E27FC236}">
                <a16:creationId xmlns:a16="http://schemas.microsoft.com/office/drawing/2014/main" id="{71A6698D-6234-1F48-8A0C-8D587D552FC5}"/>
              </a:ext>
            </a:extLst>
          </p:cNvPr>
          <p:cNvSpPr>
            <a:spLocks noGrp="1"/>
          </p:cNvSpPr>
          <p:nvPr>
            <p:ph type="body" sz="quarter" idx="24" hasCustomPrompt="1"/>
          </p:nvPr>
        </p:nvSpPr>
        <p:spPr>
          <a:xfrm>
            <a:off x="8320844" y="2327913"/>
            <a:ext cx="3086848" cy="3216070"/>
          </a:xfrm>
          <a:prstGeom prst="rect">
            <a:avLst/>
          </a:prstGeom>
        </p:spPr>
        <p:txBody>
          <a:bodyPr lIns="0" tIns="0" rIns="0" bIns="0">
            <a:noAutofit/>
          </a:bodyPr>
          <a:lstStyle>
            <a:lvl1pPr marL="0" indent="0">
              <a:lnSpc>
                <a:spcPct val="100000"/>
              </a:lnSpc>
              <a:spcBef>
                <a:spcPts val="600"/>
              </a:spcBef>
              <a:spcAft>
                <a:spcPts val="0"/>
              </a:spcAft>
              <a:buFontTx/>
              <a:buNone/>
              <a:defRPr sz="14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etam</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 </a:t>
            </a:r>
            <a:r>
              <a:rPr lang="en-US" dirty="0" err="1"/>
              <a:t>vel</a:t>
            </a:r>
            <a:r>
              <a:rPr lang="en-US" dirty="0"/>
              <a:t> </a:t>
            </a:r>
            <a:r>
              <a:rPr lang="en-US" dirty="0" err="1"/>
              <a:t>illum</a:t>
            </a:r>
            <a:r>
              <a:rPr lang="en-US" dirty="0"/>
              <a:t>.</a:t>
            </a:r>
          </a:p>
        </p:txBody>
      </p:sp>
      <p:sp>
        <p:nvSpPr>
          <p:cNvPr id="3" name="Slide Number Placeholder 2">
            <a:extLst>
              <a:ext uri="{FF2B5EF4-FFF2-40B4-BE49-F238E27FC236}">
                <a16:creationId xmlns:a16="http://schemas.microsoft.com/office/drawing/2014/main" id="{324C2AF0-41E2-904B-B3BB-1802BB7EA157}"/>
              </a:ext>
            </a:extLst>
          </p:cNvPr>
          <p:cNvSpPr>
            <a:spLocks noGrp="1"/>
          </p:cNvSpPr>
          <p:nvPr>
            <p:ph type="sldNum" sz="quarter" idx="26"/>
          </p:nvPr>
        </p:nvSpPr>
        <p:spPr/>
        <p:txBody>
          <a:bodyPr/>
          <a:lstStyle/>
          <a:p>
            <a:fld id="{14719505-AD43-774F-936C-A3AE71DD4EEA}" type="slidenum">
              <a:rPr lang="en-GB" smtClean="0"/>
              <a:pPr/>
              <a:t>‹#›</a:t>
            </a:fld>
            <a:endParaRPr lang="en-GB" dirty="0"/>
          </a:p>
        </p:txBody>
      </p:sp>
      <p:sp>
        <p:nvSpPr>
          <p:cNvPr id="26" name="Text Placeholder 6">
            <a:extLst>
              <a:ext uri="{FF2B5EF4-FFF2-40B4-BE49-F238E27FC236}">
                <a16:creationId xmlns:a16="http://schemas.microsoft.com/office/drawing/2014/main" id="{E7E351A0-89AB-4049-9626-AE3EE5DA6C33}"/>
              </a:ext>
            </a:extLst>
          </p:cNvPr>
          <p:cNvSpPr>
            <a:spLocks noGrp="1"/>
          </p:cNvSpPr>
          <p:nvPr>
            <p:ph type="body" sz="quarter" idx="27" hasCustomPrompt="1"/>
          </p:nvPr>
        </p:nvSpPr>
        <p:spPr>
          <a:xfrm>
            <a:off x="792947" y="1816666"/>
            <a:ext cx="3090430"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7" name="Text Placeholder 6">
            <a:extLst>
              <a:ext uri="{FF2B5EF4-FFF2-40B4-BE49-F238E27FC236}">
                <a16:creationId xmlns:a16="http://schemas.microsoft.com/office/drawing/2014/main" id="{3C7D2593-68CE-E044-8546-9348E1ED75CB}"/>
              </a:ext>
            </a:extLst>
          </p:cNvPr>
          <p:cNvSpPr>
            <a:spLocks noGrp="1"/>
          </p:cNvSpPr>
          <p:nvPr>
            <p:ph type="body" sz="quarter" idx="28" hasCustomPrompt="1"/>
          </p:nvPr>
        </p:nvSpPr>
        <p:spPr>
          <a:xfrm>
            <a:off x="4554366" y="1816666"/>
            <a:ext cx="3090430"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1" name="Text Placeholder 6">
            <a:extLst>
              <a:ext uri="{FF2B5EF4-FFF2-40B4-BE49-F238E27FC236}">
                <a16:creationId xmlns:a16="http://schemas.microsoft.com/office/drawing/2014/main" id="{A08AD627-FECA-3D4D-BCA6-C81C4DD47A1F}"/>
              </a:ext>
            </a:extLst>
          </p:cNvPr>
          <p:cNvSpPr>
            <a:spLocks noGrp="1"/>
          </p:cNvSpPr>
          <p:nvPr>
            <p:ph type="body" sz="quarter" idx="29" hasCustomPrompt="1"/>
          </p:nvPr>
        </p:nvSpPr>
        <p:spPr>
          <a:xfrm>
            <a:off x="8310469" y="1816666"/>
            <a:ext cx="3090430" cy="260350"/>
          </a:xfrm>
          <a:prstGeom prst="rect">
            <a:avLst/>
          </a:prstGeom>
        </p:spPr>
        <p:txBody>
          <a:bodyPr>
            <a:noAutofit/>
          </a:bodyPr>
          <a:lstStyle>
            <a:lvl1pPr>
              <a:spcBef>
                <a:spcPts val="0"/>
              </a:spcBef>
              <a:defRPr sz="18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3" name="Title 21">
            <a:extLst>
              <a:ext uri="{FF2B5EF4-FFF2-40B4-BE49-F238E27FC236}">
                <a16:creationId xmlns:a16="http://schemas.microsoft.com/office/drawing/2014/main" id="{6FE9E7D0-F056-EA46-BA73-39BE80A84BBF}"/>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6" name="Freeform 5">
            <a:extLst>
              <a:ext uri="{FF2B5EF4-FFF2-40B4-BE49-F238E27FC236}">
                <a16:creationId xmlns:a16="http://schemas.microsoft.com/office/drawing/2014/main" id="{EB4D914E-A5BA-4CB3-A437-03C33107B533}"/>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98529401"/>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 content - 4 columns slide">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86D1EE4-4DF3-7F45-9FA5-78E2FF2D1ECD}"/>
              </a:ext>
            </a:extLst>
          </p:cNvPr>
          <p:cNvSpPr/>
          <p:nvPr userDrawn="1"/>
        </p:nvSpPr>
        <p:spPr>
          <a:xfrm>
            <a:off x="518010" y="1586753"/>
            <a:ext cx="2691914"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24">
            <a:extLst>
              <a:ext uri="{FF2B5EF4-FFF2-40B4-BE49-F238E27FC236}">
                <a16:creationId xmlns:a16="http://schemas.microsoft.com/office/drawing/2014/main" id="{BB384426-C017-F545-8DF0-593D3581674B}"/>
              </a:ext>
            </a:extLst>
          </p:cNvPr>
          <p:cNvSpPr>
            <a:spLocks noGrp="1"/>
          </p:cNvSpPr>
          <p:nvPr>
            <p:ph type="body" sz="quarter" idx="22" hasCustomPrompt="1"/>
          </p:nvPr>
        </p:nvSpPr>
        <p:spPr>
          <a:xfrm>
            <a:off x="793354" y="2346458"/>
            <a:ext cx="2141410" cy="3293782"/>
          </a:xfrm>
          <a:prstGeom prst="rect">
            <a:avLst/>
          </a:prstGeom>
        </p:spPr>
        <p:txBody>
          <a:bodyPr vert="horz" lIns="0" tIns="0" rIns="0" bIns="0" rtlCol="0">
            <a:noAutofit/>
          </a:bodyPr>
          <a:lstStyle>
            <a:lvl1pPr>
              <a:defRPr lang="en-US" sz="1200" dirty="0">
                <a:solidFill>
                  <a:srgbClr val="0E141F"/>
                </a:solidFill>
                <a:effectLst/>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sadipscing</a:t>
            </a:r>
            <a:r>
              <a:rPr lang="en-US" dirty="0"/>
              <a:t> </a:t>
            </a:r>
            <a:r>
              <a:rPr lang="en-US" dirty="0" err="1"/>
              <a:t>elitr</a:t>
            </a:r>
            <a:r>
              <a:rPr lang="en-US" dirty="0"/>
              <a:t> </a:t>
            </a:r>
            <a:r>
              <a:rPr lang="en-US" dirty="0" err="1"/>
              <a:t>vulputate</a:t>
            </a:r>
            <a:r>
              <a:rPr lang="en-US" dirty="0"/>
              <a:t> </a:t>
            </a:r>
            <a:r>
              <a:rPr lang="en-US" dirty="0" err="1"/>
              <a:t>velit</a:t>
            </a:r>
            <a:r>
              <a:rPr lang="en-US" dirty="0"/>
              <a:t>.</a:t>
            </a:r>
          </a:p>
        </p:txBody>
      </p:sp>
      <p:sp>
        <p:nvSpPr>
          <p:cNvPr id="43" name="Rectangle 42">
            <a:extLst>
              <a:ext uri="{FF2B5EF4-FFF2-40B4-BE49-F238E27FC236}">
                <a16:creationId xmlns:a16="http://schemas.microsoft.com/office/drawing/2014/main" id="{67A29F3A-77F8-D941-8C8C-031470577026}"/>
              </a:ext>
            </a:extLst>
          </p:cNvPr>
          <p:cNvSpPr/>
          <p:nvPr userDrawn="1"/>
        </p:nvSpPr>
        <p:spPr>
          <a:xfrm>
            <a:off x="3341460" y="1592263"/>
            <a:ext cx="2691914"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E3B41DF-38A2-134B-85A2-25FEB3B4F7B1}"/>
              </a:ext>
            </a:extLst>
          </p:cNvPr>
          <p:cNvSpPr/>
          <p:nvPr userDrawn="1"/>
        </p:nvSpPr>
        <p:spPr>
          <a:xfrm>
            <a:off x="6164910" y="1592263"/>
            <a:ext cx="2691914"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60FED38F-B83A-D94E-BBF3-09BF4BD2E917}"/>
              </a:ext>
            </a:extLst>
          </p:cNvPr>
          <p:cNvSpPr/>
          <p:nvPr userDrawn="1"/>
        </p:nvSpPr>
        <p:spPr>
          <a:xfrm>
            <a:off x="8988359" y="1592263"/>
            <a:ext cx="2688336" cy="4397187"/>
          </a:xfrm>
          <a:prstGeom prst="rect">
            <a:avLst/>
          </a:prstGeom>
          <a:solidFill>
            <a:srgbClr val="EF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24">
            <a:extLst>
              <a:ext uri="{FF2B5EF4-FFF2-40B4-BE49-F238E27FC236}">
                <a16:creationId xmlns:a16="http://schemas.microsoft.com/office/drawing/2014/main" id="{9890B971-BFD0-114A-9A91-FBF6DF9ACBB0}"/>
              </a:ext>
            </a:extLst>
          </p:cNvPr>
          <p:cNvSpPr>
            <a:spLocks noGrp="1"/>
          </p:cNvSpPr>
          <p:nvPr>
            <p:ph type="body" sz="quarter" idx="29" hasCustomPrompt="1"/>
          </p:nvPr>
        </p:nvSpPr>
        <p:spPr>
          <a:xfrm>
            <a:off x="3616303" y="2346458"/>
            <a:ext cx="2141410" cy="3293782"/>
          </a:xfrm>
          <a:prstGeom prst="rect">
            <a:avLst/>
          </a:prstGeom>
        </p:spPr>
        <p:txBody>
          <a:bodyPr vert="horz" lIns="0" tIns="0" rIns="0" bIns="0" rtlCol="0">
            <a:noAutofit/>
          </a:bodyPr>
          <a:lstStyle>
            <a:lvl1pPr>
              <a:defRPr lang="en-US" sz="1200" dirty="0">
                <a:solidFill>
                  <a:srgbClr val="0E141F"/>
                </a:solidFill>
                <a:effectLst/>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sadipscing</a:t>
            </a:r>
            <a:r>
              <a:rPr lang="en-US" dirty="0"/>
              <a:t> </a:t>
            </a:r>
            <a:r>
              <a:rPr lang="en-US" dirty="0" err="1"/>
              <a:t>elitr</a:t>
            </a:r>
            <a:r>
              <a:rPr lang="en-US" dirty="0"/>
              <a:t> </a:t>
            </a:r>
            <a:r>
              <a:rPr lang="en-US" dirty="0" err="1"/>
              <a:t>vulputate</a:t>
            </a:r>
            <a:r>
              <a:rPr lang="en-US" dirty="0"/>
              <a:t> </a:t>
            </a:r>
            <a:r>
              <a:rPr lang="en-US" dirty="0" err="1"/>
              <a:t>velit</a:t>
            </a:r>
            <a:r>
              <a:rPr lang="en-US" dirty="0"/>
              <a:t>.</a:t>
            </a:r>
          </a:p>
        </p:txBody>
      </p:sp>
      <p:sp>
        <p:nvSpPr>
          <p:cNvPr id="20" name="Text Placeholder 24">
            <a:extLst>
              <a:ext uri="{FF2B5EF4-FFF2-40B4-BE49-F238E27FC236}">
                <a16:creationId xmlns:a16="http://schemas.microsoft.com/office/drawing/2014/main" id="{A849B5FC-653A-C04F-877B-066E9ED14581}"/>
              </a:ext>
            </a:extLst>
          </p:cNvPr>
          <p:cNvSpPr>
            <a:spLocks noGrp="1"/>
          </p:cNvSpPr>
          <p:nvPr>
            <p:ph type="body" sz="quarter" idx="30" hasCustomPrompt="1"/>
          </p:nvPr>
        </p:nvSpPr>
        <p:spPr>
          <a:xfrm>
            <a:off x="6440718" y="2346458"/>
            <a:ext cx="2141410" cy="3293782"/>
          </a:xfrm>
          <a:prstGeom prst="rect">
            <a:avLst/>
          </a:prstGeom>
        </p:spPr>
        <p:txBody>
          <a:bodyPr vert="horz" lIns="0" tIns="0" rIns="0" bIns="0" rtlCol="0">
            <a:noAutofit/>
          </a:bodyPr>
          <a:lstStyle>
            <a:lvl1pPr>
              <a:defRPr lang="en-US" sz="1200" dirty="0">
                <a:solidFill>
                  <a:srgbClr val="0E141F"/>
                </a:solidFill>
                <a:effectLst/>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sadipscing</a:t>
            </a:r>
            <a:r>
              <a:rPr lang="en-US" dirty="0"/>
              <a:t> </a:t>
            </a:r>
            <a:r>
              <a:rPr lang="en-US" dirty="0" err="1"/>
              <a:t>elitr</a:t>
            </a:r>
            <a:r>
              <a:rPr lang="en-US" dirty="0"/>
              <a:t> </a:t>
            </a:r>
            <a:r>
              <a:rPr lang="en-US" dirty="0" err="1"/>
              <a:t>vulputate</a:t>
            </a:r>
            <a:r>
              <a:rPr lang="en-US" dirty="0"/>
              <a:t> </a:t>
            </a:r>
            <a:r>
              <a:rPr lang="en-US" dirty="0" err="1"/>
              <a:t>velit</a:t>
            </a:r>
            <a:r>
              <a:rPr lang="en-US" dirty="0"/>
              <a:t>.</a:t>
            </a:r>
          </a:p>
        </p:txBody>
      </p:sp>
      <p:sp>
        <p:nvSpPr>
          <p:cNvPr id="23" name="Text Placeholder 24">
            <a:extLst>
              <a:ext uri="{FF2B5EF4-FFF2-40B4-BE49-F238E27FC236}">
                <a16:creationId xmlns:a16="http://schemas.microsoft.com/office/drawing/2014/main" id="{024A4193-D541-F341-B9B3-BF89F7FBE6E2}"/>
              </a:ext>
            </a:extLst>
          </p:cNvPr>
          <p:cNvSpPr>
            <a:spLocks noGrp="1"/>
          </p:cNvSpPr>
          <p:nvPr>
            <p:ph type="body" sz="quarter" idx="31" hasCustomPrompt="1"/>
          </p:nvPr>
        </p:nvSpPr>
        <p:spPr>
          <a:xfrm>
            <a:off x="9266599" y="2346458"/>
            <a:ext cx="2141410" cy="3293782"/>
          </a:xfrm>
          <a:prstGeom prst="rect">
            <a:avLst/>
          </a:prstGeom>
        </p:spPr>
        <p:txBody>
          <a:bodyPr vert="horz" lIns="0" tIns="0" rIns="0" bIns="0" rtlCol="0">
            <a:noAutofit/>
          </a:bodyPr>
          <a:lstStyle>
            <a:lvl1pPr>
              <a:defRPr lang="en-US" sz="1200" dirty="0">
                <a:solidFill>
                  <a:srgbClr val="0E141F"/>
                </a:solidFill>
                <a:effectLst/>
              </a:defRPr>
            </a:lvl1pPr>
          </a:lstStyle>
          <a:p>
            <a:pPr lvl="0"/>
            <a:r>
              <a:rPr lang="en-US" dirty="0"/>
              <a:t>Click to add text column. At vero eos et accusam et justo duo dolores et ea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Duis </a:t>
            </a:r>
            <a:r>
              <a:rPr lang="en-US" dirty="0" err="1"/>
              <a:t>autem</a:t>
            </a:r>
            <a:r>
              <a:rPr lang="en-US" dirty="0"/>
              <a:t> </a:t>
            </a:r>
            <a:r>
              <a:rPr lang="en-US" dirty="0" err="1"/>
              <a:t>vel</a:t>
            </a:r>
            <a:r>
              <a:rPr lang="en-US" dirty="0"/>
              <a:t> </a:t>
            </a:r>
            <a:r>
              <a:rPr lang="en-US" dirty="0" err="1"/>
              <a:t>eum</a:t>
            </a:r>
            <a:r>
              <a:rPr lang="en-US" dirty="0"/>
              <a:t> </a:t>
            </a:r>
            <a:r>
              <a:rPr lang="en-US" dirty="0" err="1"/>
              <a:t>iriure</a:t>
            </a:r>
            <a:r>
              <a:rPr lang="en-US" dirty="0"/>
              <a:t> dolor in </a:t>
            </a:r>
            <a:r>
              <a:rPr lang="en-US" dirty="0" err="1"/>
              <a:t>hendrerit</a:t>
            </a:r>
            <a:r>
              <a:rPr lang="en-US" dirty="0"/>
              <a:t> </a:t>
            </a:r>
            <a:r>
              <a:rPr lang="en-US" dirty="0" err="1"/>
              <a:t>insed</a:t>
            </a:r>
            <a:r>
              <a:rPr lang="en-US" dirty="0"/>
              <a:t> et fugit. Duis </a:t>
            </a:r>
            <a:r>
              <a:rPr lang="en-US" dirty="0" err="1"/>
              <a:t>autem</a:t>
            </a:r>
            <a:r>
              <a:rPr lang="en-US" dirty="0"/>
              <a:t>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sadipscing</a:t>
            </a:r>
            <a:r>
              <a:rPr lang="en-US" dirty="0"/>
              <a:t> </a:t>
            </a:r>
            <a:r>
              <a:rPr lang="en-US" dirty="0" err="1"/>
              <a:t>elitr</a:t>
            </a:r>
            <a:r>
              <a:rPr lang="en-US" dirty="0"/>
              <a:t> </a:t>
            </a:r>
            <a:r>
              <a:rPr lang="en-US" dirty="0" err="1"/>
              <a:t>vulputate</a:t>
            </a:r>
            <a:r>
              <a:rPr lang="en-US" dirty="0"/>
              <a:t> </a:t>
            </a:r>
            <a:r>
              <a:rPr lang="en-US" dirty="0" err="1"/>
              <a:t>velit</a:t>
            </a:r>
            <a:r>
              <a:rPr lang="en-US" dirty="0"/>
              <a:t>.</a:t>
            </a:r>
          </a:p>
        </p:txBody>
      </p:sp>
      <p:sp>
        <p:nvSpPr>
          <p:cNvPr id="3" name="Slide Number Placeholder 2">
            <a:extLst>
              <a:ext uri="{FF2B5EF4-FFF2-40B4-BE49-F238E27FC236}">
                <a16:creationId xmlns:a16="http://schemas.microsoft.com/office/drawing/2014/main" id="{B07F507B-C3AD-5A48-BF9C-644219E248A1}"/>
              </a:ext>
            </a:extLst>
          </p:cNvPr>
          <p:cNvSpPr>
            <a:spLocks noGrp="1"/>
          </p:cNvSpPr>
          <p:nvPr>
            <p:ph type="sldNum" sz="quarter" idx="33"/>
          </p:nvPr>
        </p:nvSpPr>
        <p:spPr/>
        <p:txBody>
          <a:bodyPr/>
          <a:lstStyle/>
          <a:p>
            <a:fld id="{14719505-AD43-774F-936C-A3AE71DD4EEA}" type="slidenum">
              <a:rPr lang="en-GB" smtClean="0"/>
              <a:pPr/>
              <a:t>‹#›</a:t>
            </a:fld>
            <a:endParaRPr lang="en-GB" dirty="0"/>
          </a:p>
        </p:txBody>
      </p:sp>
      <p:sp>
        <p:nvSpPr>
          <p:cNvPr id="22" name="Text Placeholder 6">
            <a:extLst>
              <a:ext uri="{FF2B5EF4-FFF2-40B4-BE49-F238E27FC236}">
                <a16:creationId xmlns:a16="http://schemas.microsoft.com/office/drawing/2014/main" id="{E47D8C3E-2D63-5A4B-8D52-5A7783D6DE90}"/>
              </a:ext>
            </a:extLst>
          </p:cNvPr>
          <p:cNvSpPr>
            <a:spLocks noGrp="1"/>
          </p:cNvSpPr>
          <p:nvPr>
            <p:ph type="body" sz="quarter" idx="34" hasCustomPrompt="1"/>
          </p:nvPr>
        </p:nvSpPr>
        <p:spPr>
          <a:xfrm>
            <a:off x="787923" y="1829368"/>
            <a:ext cx="2146841" cy="260350"/>
          </a:xfrm>
          <a:prstGeom prst="rect">
            <a:avLst/>
          </a:prstGeom>
        </p:spPr>
        <p:txBody>
          <a:bodyPr>
            <a:noAutofit/>
          </a:bodyPr>
          <a:lstStyle>
            <a:lvl1pPr>
              <a:spcBef>
                <a:spcPts val="0"/>
              </a:spcBef>
              <a:defRPr sz="14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6" name="Text Placeholder 6">
            <a:extLst>
              <a:ext uri="{FF2B5EF4-FFF2-40B4-BE49-F238E27FC236}">
                <a16:creationId xmlns:a16="http://schemas.microsoft.com/office/drawing/2014/main" id="{5ECC8345-B39F-664D-90DE-803630EB4006}"/>
              </a:ext>
            </a:extLst>
          </p:cNvPr>
          <p:cNvSpPr>
            <a:spLocks noGrp="1"/>
          </p:cNvSpPr>
          <p:nvPr>
            <p:ph type="body" sz="quarter" idx="35" hasCustomPrompt="1"/>
          </p:nvPr>
        </p:nvSpPr>
        <p:spPr>
          <a:xfrm>
            <a:off x="3616118" y="1829368"/>
            <a:ext cx="2146841" cy="260350"/>
          </a:xfrm>
          <a:prstGeom prst="rect">
            <a:avLst/>
          </a:prstGeom>
        </p:spPr>
        <p:txBody>
          <a:bodyPr>
            <a:noAutofit/>
          </a:bodyPr>
          <a:lstStyle>
            <a:lvl1pPr>
              <a:spcBef>
                <a:spcPts val="0"/>
              </a:spcBef>
              <a:defRPr sz="14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9" name="Text Placeholder 6">
            <a:extLst>
              <a:ext uri="{FF2B5EF4-FFF2-40B4-BE49-F238E27FC236}">
                <a16:creationId xmlns:a16="http://schemas.microsoft.com/office/drawing/2014/main" id="{57A57D5F-0B83-6444-AD5C-15611EBB9595}"/>
              </a:ext>
            </a:extLst>
          </p:cNvPr>
          <p:cNvSpPr>
            <a:spLocks noGrp="1"/>
          </p:cNvSpPr>
          <p:nvPr>
            <p:ph type="body" sz="quarter" idx="36" hasCustomPrompt="1"/>
          </p:nvPr>
        </p:nvSpPr>
        <p:spPr>
          <a:xfrm>
            <a:off x="6445779" y="1829368"/>
            <a:ext cx="2146841" cy="260350"/>
          </a:xfrm>
          <a:prstGeom prst="rect">
            <a:avLst/>
          </a:prstGeom>
        </p:spPr>
        <p:txBody>
          <a:bodyPr>
            <a:noAutofit/>
          </a:bodyPr>
          <a:lstStyle>
            <a:lvl1pPr>
              <a:spcBef>
                <a:spcPts val="0"/>
              </a:spcBef>
              <a:defRPr sz="14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31" name="Text Placeholder 6">
            <a:extLst>
              <a:ext uri="{FF2B5EF4-FFF2-40B4-BE49-F238E27FC236}">
                <a16:creationId xmlns:a16="http://schemas.microsoft.com/office/drawing/2014/main" id="{AA446962-F1FE-5E41-AD29-0F18C740380C}"/>
              </a:ext>
            </a:extLst>
          </p:cNvPr>
          <p:cNvSpPr>
            <a:spLocks noGrp="1"/>
          </p:cNvSpPr>
          <p:nvPr>
            <p:ph type="body" sz="quarter" idx="37" hasCustomPrompt="1"/>
          </p:nvPr>
        </p:nvSpPr>
        <p:spPr>
          <a:xfrm>
            <a:off x="9276906" y="1829368"/>
            <a:ext cx="2146841" cy="260350"/>
          </a:xfrm>
          <a:prstGeom prst="rect">
            <a:avLst/>
          </a:prstGeom>
        </p:spPr>
        <p:txBody>
          <a:bodyPr>
            <a:noAutofit/>
          </a:bodyPr>
          <a:lstStyle>
            <a:lvl1pPr>
              <a:spcBef>
                <a:spcPts val="0"/>
              </a:spcBef>
              <a:defRPr sz="14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28" name="Title 21">
            <a:extLst>
              <a:ext uri="{FF2B5EF4-FFF2-40B4-BE49-F238E27FC236}">
                <a16:creationId xmlns:a16="http://schemas.microsoft.com/office/drawing/2014/main" id="{9593476A-9268-1A46-924B-0EC4EFC4EDB5}"/>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8" name="Freeform 5">
            <a:extLst>
              <a:ext uri="{FF2B5EF4-FFF2-40B4-BE49-F238E27FC236}">
                <a16:creationId xmlns:a16="http://schemas.microsoft.com/office/drawing/2014/main" id="{0384B5E8-58A7-4E96-A438-484994D7B77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8955243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bg>
      <p:bgRef idx="1001">
        <a:schemeClr val="bg1"/>
      </p:bgRef>
    </p:bg>
    <p:spTree>
      <p:nvGrpSpPr>
        <p:cNvPr id="1" name=""/>
        <p:cNvGrpSpPr/>
        <p:nvPr/>
      </p:nvGrpSpPr>
      <p:grpSpPr>
        <a:xfrm>
          <a:off x="0" y="0"/>
          <a:ext cx="0" cy="0"/>
          <a:chOff x="0" y="0"/>
          <a:chExt cx="0" cy="0"/>
        </a:xfrm>
      </p:grpSpPr>
      <p:sp>
        <p:nvSpPr>
          <p:cNvPr id="9" name="Picture Placeholder 28">
            <a:extLst>
              <a:ext uri="{FF2B5EF4-FFF2-40B4-BE49-F238E27FC236}">
                <a16:creationId xmlns:a16="http://schemas.microsoft.com/office/drawing/2014/main" id="{4F0C5579-9218-BF4D-8529-01861BD42B0D}"/>
              </a:ext>
            </a:extLst>
          </p:cNvPr>
          <p:cNvSpPr>
            <a:spLocks noGrp="1"/>
          </p:cNvSpPr>
          <p:nvPr>
            <p:ph type="pic" sz="quarter" idx="19"/>
          </p:nvPr>
        </p:nvSpPr>
        <p:spPr>
          <a:xfrm>
            <a:off x="515938" y="4944885"/>
            <a:ext cx="500363" cy="500363"/>
          </a:xfrm>
          <a:prstGeom prst="ellipse">
            <a:avLst/>
          </a:prstGeom>
          <a:solidFill>
            <a:srgbClr val="D0DAE6"/>
          </a:solidFill>
        </p:spPr>
        <p:txBody>
          <a:bodyPr>
            <a:noAutofit/>
          </a:bodyPr>
          <a:lstStyle>
            <a:lvl1pPr marL="0" indent="0">
              <a:buFontTx/>
              <a:buNone/>
              <a:defRPr>
                <a:noFill/>
              </a:defRPr>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CF483220-17AE-BE42-9F03-FB977EA96574}"/>
              </a:ext>
            </a:extLst>
          </p:cNvPr>
          <p:cNvSpPr>
            <a:spLocks noGrp="1"/>
          </p:cNvSpPr>
          <p:nvPr>
            <p:ph type="sldNum" sz="quarter" idx="23"/>
          </p:nvPr>
        </p:nvSpPr>
        <p:spPr/>
        <p:txBody>
          <a:bodyPr/>
          <a:lstStyle/>
          <a:p>
            <a:fld id="{14719505-AD43-774F-936C-A3AE71DD4EEA}" type="slidenum">
              <a:rPr lang="en-GB" smtClean="0"/>
              <a:pPr/>
              <a:t>‹#›</a:t>
            </a:fld>
            <a:endParaRPr lang="en-GB" dirty="0"/>
          </a:p>
        </p:txBody>
      </p:sp>
      <p:sp>
        <p:nvSpPr>
          <p:cNvPr id="15" name="Text Placeholder 4">
            <a:extLst>
              <a:ext uri="{FF2B5EF4-FFF2-40B4-BE49-F238E27FC236}">
                <a16:creationId xmlns:a16="http://schemas.microsoft.com/office/drawing/2014/main" id="{99DDF737-58DA-8D45-9F22-FF686E79ADF4}"/>
              </a:ext>
            </a:extLst>
          </p:cNvPr>
          <p:cNvSpPr>
            <a:spLocks noGrp="1"/>
          </p:cNvSpPr>
          <p:nvPr>
            <p:ph type="body" sz="quarter" idx="25" hasCustomPrompt="1"/>
          </p:nvPr>
        </p:nvSpPr>
        <p:spPr>
          <a:xfrm>
            <a:off x="1163638" y="5280919"/>
            <a:ext cx="2737631" cy="345246"/>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sz="1000" b="0" i="1" spc="0" baseline="0">
                <a:solidFill>
                  <a:schemeClr val="bg2"/>
                </a:solidFill>
                <a:latin typeface="GE Inspira Sans" panose="020B0503060000000003" pitchFamily="34" charset="77"/>
              </a:defRPr>
            </a:lvl1pPr>
            <a:lvl2pPr marL="457200" indent="0">
              <a:buFontTx/>
              <a:buNone/>
              <a:defRPr sz="1100">
                <a:solidFill>
                  <a:schemeClr val="tx2"/>
                </a:solidFill>
              </a:defRPr>
            </a:lvl2pPr>
            <a:lvl3pPr marL="914400" indent="0">
              <a:buFontTx/>
              <a:buNone/>
              <a:defRPr sz="1100">
                <a:solidFill>
                  <a:schemeClr val="tx2"/>
                </a:solidFill>
              </a:defRPr>
            </a:lvl3pPr>
            <a:lvl4pPr marL="1371600" indent="0">
              <a:buFontTx/>
              <a:buNone/>
              <a:defRPr sz="1100">
                <a:solidFill>
                  <a:schemeClr val="tx2"/>
                </a:solidFill>
              </a:defRPr>
            </a:lvl4pPr>
            <a:lvl5pPr marL="1828800" indent="0">
              <a:buFontTx/>
              <a:buNone/>
              <a:defRPr sz="1100">
                <a:solidFill>
                  <a:schemeClr val="tx2"/>
                </a:solidFill>
              </a:defRPr>
            </a:lvl5pPr>
          </a:lstStyle>
          <a:p>
            <a:pPr lvl="0"/>
            <a:r>
              <a:rPr lang="en-US"/>
              <a:t>TItle</a:t>
            </a:r>
            <a:endParaRPr lang="en-US" dirty="0"/>
          </a:p>
        </p:txBody>
      </p:sp>
      <p:sp>
        <p:nvSpPr>
          <p:cNvPr id="14" name="Text Placeholder 5">
            <a:extLst>
              <a:ext uri="{FF2B5EF4-FFF2-40B4-BE49-F238E27FC236}">
                <a16:creationId xmlns:a16="http://schemas.microsoft.com/office/drawing/2014/main" id="{3584D057-E362-B948-B79A-F70BAE538D7B}"/>
              </a:ext>
            </a:extLst>
          </p:cNvPr>
          <p:cNvSpPr>
            <a:spLocks noGrp="1"/>
          </p:cNvSpPr>
          <p:nvPr>
            <p:ph type="body" sz="quarter" idx="26" hasCustomPrompt="1"/>
          </p:nvPr>
        </p:nvSpPr>
        <p:spPr>
          <a:xfrm>
            <a:off x="1164419" y="5001442"/>
            <a:ext cx="2736850" cy="165100"/>
          </a:xfrm>
          <a:prstGeom prst="rect">
            <a:avLst/>
          </a:prstGeom>
        </p:spPr>
        <p:txBody>
          <a:bodyPr>
            <a:noAutofit/>
          </a:bodyPr>
          <a:lstStyle>
            <a:lvl1pPr>
              <a:lnSpc>
                <a:spcPct val="100000"/>
              </a:lnSpc>
              <a:spcBef>
                <a:spcPts val="0"/>
              </a:spcBef>
              <a:defRPr sz="1200" spc="50" baseline="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a:t>Name</a:t>
            </a:r>
            <a:endParaRPr lang="en-US" dirty="0"/>
          </a:p>
        </p:txBody>
      </p:sp>
      <p:sp>
        <p:nvSpPr>
          <p:cNvPr id="17" name="Text Placeholder 7">
            <a:extLst>
              <a:ext uri="{FF2B5EF4-FFF2-40B4-BE49-F238E27FC236}">
                <a16:creationId xmlns:a16="http://schemas.microsoft.com/office/drawing/2014/main" id="{6013AE9D-8C97-4046-9EF2-C3D605132D25}"/>
              </a:ext>
            </a:extLst>
          </p:cNvPr>
          <p:cNvSpPr>
            <a:spLocks noGrp="1"/>
          </p:cNvSpPr>
          <p:nvPr>
            <p:ph type="body" sz="quarter" idx="27" hasCustomPrompt="1"/>
          </p:nvPr>
        </p:nvSpPr>
        <p:spPr>
          <a:xfrm>
            <a:off x="519113" y="1719199"/>
            <a:ext cx="8351837" cy="2881312"/>
          </a:xfrm>
          <a:prstGeom prst="rect">
            <a:avLst/>
          </a:prstGeom>
        </p:spPr>
        <p:txBody>
          <a:bodyPr>
            <a:noAutofit/>
          </a:bodyPr>
          <a:lstStyle>
            <a:lvl1pPr marL="0" marR="0" indent="0" algn="l" defTabSz="914400" rtl="0" eaLnBrk="1" fontAlgn="auto" latinLnBrk="0" hangingPunct="1">
              <a:lnSpc>
                <a:spcPts val="4300"/>
              </a:lnSpc>
              <a:spcBef>
                <a:spcPts val="0"/>
              </a:spcBef>
              <a:spcAft>
                <a:spcPts val="0"/>
              </a:spcAft>
              <a:buClrTx/>
              <a:buSzTx/>
              <a:buFontTx/>
              <a:buNone/>
              <a:tabLst/>
              <a:defRPr sz="2800" b="0" i="1">
                <a:solidFill>
                  <a:schemeClr val="tx1"/>
                </a:solidFill>
                <a:latin typeface="GE Inspira Sans" panose="020B0503060000000003" pitchFamily="34" charset="77"/>
              </a:defRPr>
            </a:lvl1pPr>
          </a:lstStyle>
          <a:p>
            <a:pPr marL="0" marR="0" lvl="0" indent="0" algn="l" defTabSz="914400" rtl="0" eaLnBrk="1" fontAlgn="auto" latinLnBrk="0" hangingPunct="1">
              <a:lnSpc>
                <a:spcPts val="4300"/>
              </a:lnSpc>
              <a:spcBef>
                <a:spcPts val="0"/>
              </a:spcBef>
              <a:spcAft>
                <a:spcPts val="0"/>
              </a:spcAft>
              <a:buClrTx/>
              <a:buSzTx/>
              <a:buFontTx/>
              <a:buNone/>
              <a:tabLst/>
              <a:defRPr/>
            </a:pPr>
            <a:r>
              <a:rPr lang="en-GB" dirty="0">
                <a:solidFill>
                  <a:srgbClr val="142338"/>
                </a:solidFill>
                <a:effectLst/>
                <a:latin typeface="GE Inspira Sans" panose="020B0503060000000003" pitchFamily="34" charset="77"/>
              </a:rPr>
              <a:t>Quote, click to add text</a:t>
            </a:r>
            <a:r>
              <a:rPr lang="en-GB">
                <a:solidFill>
                  <a:srgbClr val="142338"/>
                </a:solidFill>
                <a:effectLst/>
                <a:latin typeface="GE Inspira Sans" panose="020B0503060000000003" pitchFamily="34" charset="77"/>
              </a:rPr>
              <a:t>. </a:t>
            </a:r>
            <a:endParaRPr lang="en-GB" dirty="0">
              <a:solidFill>
                <a:srgbClr val="101A2A"/>
              </a:solidFill>
              <a:effectLst/>
              <a:latin typeface="GE Inspira Sans" panose="020B0503060000000003" pitchFamily="34" charset="77"/>
            </a:endParaRPr>
          </a:p>
        </p:txBody>
      </p:sp>
      <p:grpSp>
        <p:nvGrpSpPr>
          <p:cNvPr id="4" name="Group 3">
            <a:extLst>
              <a:ext uri="{FF2B5EF4-FFF2-40B4-BE49-F238E27FC236}">
                <a16:creationId xmlns:a16="http://schemas.microsoft.com/office/drawing/2014/main" id="{E16DCF47-AD15-B24B-B67B-0CA25C1A6295}"/>
              </a:ext>
            </a:extLst>
          </p:cNvPr>
          <p:cNvGrpSpPr/>
          <p:nvPr userDrawn="1"/>
        </p:nvGrpSpPr>
        <p:grpSpPr>
          <a:xfrm>
            <a:off x="516222" y="1042289"/>
            <a:ext cx="462283" cy="741765"/>
            <a:chOff x="521517" y="1042289"/>
            <a:chExt cx="462283" cy="741765"/>
          </a:xfrm>
        </p:grpSpPr>
        <p:sp>
          <p:nvSpPr>
            <p:cNvPr id="21" name="Rectangle 20">
              <a:extLst>
                <a:ext uri="{FF2B5EF4-FFF2-40B4-BE49-F238E27FC236}">
                  <a16:creationId xmlns:a16="http://schemas.microsoft.com/office/drawing/2014/main" id="{80099154-061C-F04E-951B-E726EE3E66E3}"/>
                </a:ext>
              </a:extLst>
            </p:cNvPr>
            <p:cNvSpPr/>
            <p:nvPr userDrawn="1"/>
          </p:nvSpPr>
          <p:spPr>
            <a:xfrm>
              <a:off x="523000" y="1042289"/>
              <a:ext cx="460800" cy="46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Box 10">
              <a:extLst>
                <a:ext uri="{FF2B5EF4-FFF2-40B4-BE49-F238E27FC236}">
                  <a16:creationId xmlns:a16="http://schemas.microsoft.com/office/drawing/2014/main" id="{D591773F-432D-414C-8EDF-11F1A298D784}"/>
                </a:ext>
              </a:extLst>
            </p:cNvPr>
            <p:cNvSpPr txBox="1"/>
            <p:nvPr userDrawn="1"/>
          </p:nvSpPr>
          <p:spPr>
            <a:xfrm>
              <a:off x="521517" y="1045390"/>
              <a:ext cx="460799" cy="738664"/>
            </a:xfrm>
            <a:prstGeom prst="rect">
              <a:avLst/>
            </a:prstGeom>
            <a:noFill/>
          </p:spPr>
          <p:txBody>
            <a:bodyPr wrap="square" lIns="90000" tIns="0" rIns="90000" bIns="0" rtlCol="0" anchor="ctr">
              <a:spAutoFit/>
            </a:bodyPr>
            <a:lstStyle/>
            <a:p>
              <a:pPr algn="ctr"/>
              <a:r>
                <a:rPr lang="en-US" sz="4800" dirty="0">
                  <a:solidFill>
                    <a:schemeClr val="bg1"/>
                  </a:solidFill>
                </a:rPr>
                <a:t>“</a:t>
              </a:r>
            </a:p>
          </p:txBody>
        </p:sp>
      </p:grpSp>
      <p:sp>
        <p:nvSpPr>
          <p:cNvPr id="13" name="Freeform 5">
            <a:extLst>
              <a:ext uri="{FF2B5EF4-FFF2-40B4-BE49-F238E27FC236}">
                <a16:creationId xmlns:a16="http://schemas.microsoft.com/office/drawing/2014/main" id="{23645935-3FC0-4FFA-9696-F7725F95C9FF}"/>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621025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slide">
    <p:bg>
      <p:bgRef idx="1001">
        <a:schemeClr val="bg1"/>
      </p:bgRef>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5938" y="2211906"/>
            <a:ext cx="8648844" cy="2336347"/>
          </a:xfrm>
          <a:prstGeom prst="rect">
            <a:avLst/>
          </a:prstGeom>
        </p:spPr>
        <p:txBody>
          <a:bodyPr lIns="0" tIns="0" rIns="0" bIns="0" anchor="t">
            <a:noAutofit/>
          </a:bodyPr>
          <a:lstStyle>
            <a:lvl1pPr marL="0" indent="0">
              <a:lnSpc>
                <a:spcPts val="5500"/>
              </a:lnSpc>
              <a:spcBef>
                <a:spcPts val="0"/>
              </a:spcBef>
              <a:spcAft>
                <a:spcPts val="0"/>
              </a:spcAft>
              <a:buFontTx/>
              <a:buNone/>
              <a:defRPr lang="en-GB" sz="4000" spc="0" baseline="0" smtClean="0">
                <a:solidFill>
                  <a:schemeClr val="bg2"/>
                </a:solidFill>
                <a:effectLst/>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r>
              <a:rPr lang="en-GB" dirty="0">
                <a:solidFill>
                  <a:srgbClr val="142338"/>
                </a:solidFill>
                <a:effectLst/>
                <a:latin typeface="GE Inspira Sans" panose="020B0503060000000003" pitchFamily="34" charset="77"/>
              </a:rPr>
              <a:t>Statement, click to add text. Ut </a:t>
            </a:r>
            <a:r>
              <a:rPr lang="en-GB" dirty="0" err="1">
                <a:solidFill>
                  <a:srgbClr val="142338"/>
                </a:solidFill>
                <a:effectLst/>
                <a:latin typeface="GE Inspira Sans" panose="020B0503060000000003" pitchFamily="34" charset="77"/>
              </a:rPr>
              <a:t>enim</a:t>
            </a:r>
            <a:r>
              <a:rPr lang="en-GB" dirty="0">
                <a:solidFill>
                  <a:srgbClr val="142338"/>
                </a:solidFill>
                <a:effectLst/>
                <a:latin typeface="GE Inspira Sans" panose="020B0503060000000003" pitchFamily="34" charset="77"/>
              </a:rPr>
              <a:t> ad minim </a:t>
            </a:r>
            <a:r>
              <a:rPr lang="en-GB" dirty="0" err="1">
                <a:solidFill>
                  <a:srgbClr val="142338"/>
                </a:solidFill>
                <a:effectLst/>
                <a:latin typeface="GE Inspira Sans" panose="020B0503060000000003" pitchFamily="34" charset="77"/>
              </a:rPr>
              <a:t>veniam</a:t>
            </a:r>
            <a:r>
              <a:rPr lang="en-GB" dirty="0">
                <a:solidFill>
                  <a:srgbClr val="142338"/>
                </a:solidFill>
                <a:effectLst/>
                <a:latin typeface="GE Inspira Sans" panose="020B0503060000000003" pitchFamily="34" charset="77"/>
              </a:rPr>
              <a:t>, </a:t>
            </a:r>
            <a:r>
              <a:rPr lang="en-GB" dirty="0" err="1">
                <a:solidFill>
                  <a:srgbClr val="142338"/>
                </a:solidFill>
                <a:effectLst/>
                <a:latin typeface="GE Inspira Sans" panose="020B0503060000000003" pitchFamily="34" charset="77"/>
              </a:rPr>
              <a:t>quis</a:t>
            </a:r>
            <a:r>
              <a:rPr lang="en-GB" dirty="0">
                <a:solidFill>
                  <a:srgbClr val="142338"/>
                </a:solidFill>
                <a:effectLst/>
                <a:latin typeface="GE Inspira Sans" panose="020B0503060000000003" pitchFamily="34" charset="77"/>
              </a:rPr>
              <a:t> </a:t>
            </a:r>
            <a:r>
              <a:rPr lang="en-GB" dirty="0" err="1">
                <a:solidFill>
                  <a:srgbClr val="142338"/>
                </a:solidFill>
                <a:effectLst/>
                <a:latin typeface="GE Inspira Sans" panose="020B0503060000000003" pitchFamily="34" charset="77"/>
              </a:rPr>
              <a:t>nostrud</a:t>
            </a:r>
            <a:r>
              <a:rPr lang="en-GB" dirty="0">
                <a:solidFill>
                  <a:srgbClr val="142338"/>
                </a:solidFill>
                <a:effectLst/>
                <a:latin typeface="GE Inspira Sans" panose="020B0503060000000003" pitchFamily="34" charset="77"/>
              </a:rPr>
              <a:t> exercitation </a:t>
            </a:r>
            <a:r>
              <a:rPr lang="en-GB" dirty="0" err="1">
                <a:solidFill>
                  <a:srgbClr val="142338"/>
                </a:solidFill>
                <a:effectLst/>
                <a:latin typeface="GE Inspira Sans" panose="020B0503060000000003" pitchFamily="34" charset="77"/>
              </a:rPr>
              <a:t>ullamco</a:t>
            </a:r>
            <a:r>
              <a:rPr lang="en-GB" dirty="0">
                <a:solidFill>
                  <a:srgbClr val="142338"/>
                </a:solidFill>
                <a:effectLst/>
                <a:latin typeface="GE Inspira Sans" panose="020B0503060000000003" pitchFamily="34" charset="77"/>
              </a:rPr>
              <a:t> </a:t>
            </a:r>
            <a:r>
              <a:rPr lang="en-GB" dirty="0" err="1">
                <a:solidFill>
                  <a:srgbClr val="142338"/>
                </a:solidFill>
                <a:effectLst/>
                <a:latin typeface="GE Inspira Sans" panose="020B0503060000000003" pitchFamily="34" charset="77"/>
              </a:rPr>
              <a:t>laboris</a:t>
            </a:r>
            <a:r>
              <a:rPr lang="en-GB" dirty="0">
                <a:solidFill>
                  <a:srgbClr val="142338"/>
                </a:solidFill>
                <a:effectLst/>
                <a:latin typeface="GE Inspira Sans" panose="020B0503060000000003" pitchFamily="34" charset="77"/>
              </a:rPr>
              <a:t> nisi </a:t>
            </a:r>
            <a:r>
              <a:rPr lang="en-GB" dirty="0" err="1">
                <a:solidFill>
                  <a:srgbClr val="142338"/>
                </a:solidFill>
                <a:effectLst/>
                <a:latin typeface="GE Inspira Sans" panose="020B0503060000000003" pitchFamily="34" charset="77"/>
              </a:rPr>
              <a:t>ut</a:t>
            </a:r>
            <a:r>
              <a:rPr lang="en-GB" dirty="0">
                <a:solidFill>
                  <a:srgbClr val="142338"/>
                </a:solidFill>
                <a:effectLst/>
                <a:latin typeface="GE Inspira Sans" panose="020B0503060000000003" pitchFamily="34" charset="77"/>
              </a:rPr>
              <a:t> </a:t>
            </a:r>
            <a:r>
              <a:rPr lang="en-GB" dirty="0" err="1">
                <a:solidFill>
                  <a:srgbClr val="142338"/>
                </a:solidFill>
                <a:effectLst/>
                <a:latin typeface="GE Inspira Sans" panose="020B0503060000000003" pitchFamily="34" charset="77"/>
              </a:rPr>
              <a:t>aliquip</a:t>
            </a:r>
            <a:r>
              <a:rPr lang="en-GB" dirty="0">
                <a:solidFill>
                  <a:srgbClr val="142338"/>
                </a:solidFill>
                <a:effectLst/>
                <a:latin typeface="GE Inspira Sans" panose="020B0503060000000003" pitchFamily="34" charset="77"/>
              </a:rPr>
              <a:t>.</a:t>
            </a:r>
          </a:p>
        </p:txBody>
      </p:sp>
      <p:sp>
        <p:nvSpPr>
          <p:cNvPr id="3" name="Slide Number Placeholder 2">
            <a:extLst>
              <a:ext uri="{FF2B5EF4-FFF2-40B4-BE49-F238E27FC236}">
                <a16:creationId xmlns:a16="http://schemas.microsoft.com/office/drawing/2014/main" id="{8E337529-6D39-4045-A99D-C607FD890BE4}"/>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11" name="Freeform 5">
            <a:extLst>
              <a:ext uri="{FF2B5EF4-FFF2-40B4-BE49-F238E27FC236}">
                <a16:creationId xmlns:a16="http://schemas.microsoft.com/office/drawing/2014/main" id="{020D1EC0-A649-4A74-865C-4F522FF20B99}"/>
              </a:ext>
            </a:extLst>
          </p:cNvPr>
          <p:cNvSpPr>
            <a:spLocks/>
          </p:cNvSpPr>
          <p:nvPr userDrawn="1"/>
        </p:nvSpPr>
        <p:spPr bwMode="auto">
          <a:xfrm>
            <a:off x="515940" y="1819894"/>
            <a:ext cx="645596" cy="60660"/>
          </a:xfrm>
          <a:custGeom>
            <a:avLst/>
            <a:gdLst>
              <a:gd name="T0" fmla="*/ 961 w 1006"/>
              <a:gd name="T1" fmla="*/ 90 h 90"/>
              <a:gd name="T2" fmla="*/ 961 w 1006"/>
              <a:gd name="T3" fmla="*/ 90 h 90"/>
              <a:gd name="T4" fmla="*/ 45 w 1006"/>
              <a:gd name="T5" fmla="*/ 90 h 90"/>
              <a:gd name="T6" fmla="*/ 0 w 1006"/>
              <a:gd name="T7" fmla="*/ 44 h 90"/>
              <a:gd name="T8" fmla="*/ 45 w 1006"/>
              <a:gd name="T9" fmla="*/ 0 h 90"/>
              <a:gd name="T10" fmla="*/ 961 w 1006"/>
              <a:gd name="T11" fmla="*/ 0 h 90"/>
              <a:gd name="T12" fmla="*/ 1006 w 1006"/>
              <a:gd name="T13" fmla="*/ 44 h 90"/>
              <a:gd name="T14" fmla="*/ 961 w 1006"/>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90">
                <a:moveTo>
                  <a:pt x="961" y="90"/>
                </a:moveTo>
                <a:lnTo>
                  <a:pt x="961" y="90"/>
                </a:lnTo>
                <a:lnTo>
                  <a:pt x="45" y="90"/>
                </a:lnTo>
                <a:cubicBezTo>
                  <a:pt x="20" y="90"/>
                  <a:pt x="0" y="69"/>
                  <a:pt x="0" y="44"/>
                </a:cubicBezTo>
                <a:cubicBezTo>
                  <a:pt x="0" y="20"/>
                  <a:pt x="20" y="0"/>
                  <a:pt x="45" y="0"/>
                </a:cubicBezTo>
                <a:lnTo>
                  <a:pt x="961" y="0"/>
                </a:lnTo>
                <a:cubicBezTo>
                  <a:pt x="985" y="0"/>
                  <a:pt x="1006" y="20"/>
                  <a:pt x="1006" y="44"/>
                </a:cubicBezTo>
                <a:cubicBezTo>
                  <a:pt x="1006" y="69"/>
                  <a:pt x="985" y="90"/>
                  <a:pt x="961" y="9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5">
            <a:extLst>
              <a:ext uri="{FF2B5EF4-FFF2-40B4-BE49-F238E27FC236}">
                <a16:creationId xmlns:a16="http://schemas.microsoft.com/office/drawing/2014/main" id="{01933D51-E65C-4063-B3BA-24B1452C5F74}"/>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970923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thought slide">
    <p:bg>
      <p:bgRef idx="1001">
        <a:schemeClr val="bg1"/>
      </p:bgRef>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5571C3CA-CF77-6B4B-AF76-35084E738318}"/>
              </a:ext>
            </a:extLst>
          </p:cNvPr>
          <p:cNvSpPr>
            <a:spLocks noGrp="1"/>
          </p:cNvSpPr>
          <p:nvPr>
            <p:ph type="body" sz="quarter" idx="13" hasCustomPrompt="1"/>
          </p:nvPr>
        </p:nvSpPr>
        <p:spPr>
          <a:xfrm>
            <a:off x="512672" y="2176417"/>
            <a:ext cx="10268018" cy="984388"/>
          </a:xfrm>
          <a:prstGeom prst="rect">
            <a:avLst/>
          </a:prstGeom>
        </p:spPr>
        <p:txBody>
          <a:bodyPr lIns="0" tIns="0" rIns="0" bIns="0" anchor="t">
            <a:noAutofit/>
          </a:bodyPr>
          <a:lstStyle>
            <a:lvl1pPr marL="0" indent="0">
              <a:lnSpc>
                <a:spcPct val="100000"/>
              </a:lnSpc>
              <a:spcBef>
                <a:spcPts val="400"/>
              </a:spcBef>
              <a:spcAft>
                <a:spcPts val="0"/>
              </a:spcAft>
              <a:buFontTx/>
              <a:buNone/>
              <a:defRPr lang="en-GB" sz="5400" spc="0" baseline="0" smtClean="0">
                <a:solidFill>
                  <a:schemeClr val="bg2"/>
                </a:solidFill>
                <a:effectLst/>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r>
              <a:rPr lang="en-GB" dirty="0">
                <a:solidFill>
                  <a:srgbClr val="142338"/>
                </a:solidFill>
                <a:effectLst/>
                <a:latin typeface="GE Inspira Sans" panose="020B0503060000000003" pitchFamily="34" charset="77"/>
              </a:rPr>
              <a:t>Single thought, click to add text</a:t>
            </a:r>
          </a:p>
        </p:txBody>
      </p:sp>
      <p:sp>
        <p:nvSpPr>
          <p:cNvPr id="3" name="Slide Number Placeholder 2">
            <a:extLst>
              <a:ext uri="{FF2B5EF4-FFF2-40B4-BE49-F238E27FC236}">
                <a16:creationId xmlns:a16="http://schemas.microsoft.com/office/drawing/2014/main" id="{C93B7253-8E4C-514B-BE34-842B5D6F842A}"/>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7" name="Freeform 5">
            <a:extLst>
              <a:ext uri="{FF2B5EF4-FFF2-40B4-BE49-F238E27FC236}">
                <a16:creationId xmlns:a16="http://schemas.microsoft.com/office/drawing/2014/main" id="{94CE6389-F1FD-416F-9579-9F1FF17E9742}"/>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11671998"/>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statistic slide">
    <p:bg>
      <p:bgPr>
        <a:solidFill>
          <a:srgbClr val="EFF3F7"/>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DCF569A7-0934-0F40-9834-76EF779D4122}"/>
              </a:ext>
            </a:extLst>
          </p:cNvPr>
          <p:cNvSpPr>
            <a:spLocks noGrp="1"/>
          </p:cNvSpPr>
          <p:nvPr>
            <p:ph type="title" hasCustomPrompt="1"/>
          </p:nvPr>
        </p:nvSpPr>
        <p:spPr>
          <a:xfrm>
            <a:off x="517527" y="2360884"/>
            <a:ext cx="5553713" cy="1097469"/>
          </a:xfrm>
        </p:spPr>
        <p:txBody>
          <a:bodyPr tIns="648000"/>
          <a:lstStyle>
            <a:lvl1pPr>
              <a:lnSpc>
                <a:spcPts val="4000"/>
              </a:lnSpc>
              <a:defRPr sz="12000" spc="0">
                <a:solidFill>
                  <a:schemeClr val="tx2"/>
                </a:solidFill>
              </a:defRPr>
            </a:lvl1pPr>
          </a:lstStyle>
          <a:p>
            <a:r>
              <a:rPr lang="en-US" dirty="0"/>
              <a:t>130</a:t>
            </a:r>
          </a:p>
        </p:txBody>
      </p:sp>
      <p:sp>
        <p:nvSpPr>
          <p:cNvPr id="12" name="Text Placeholder 2">
            <a:extLst>
              <a:ext uri="{FF2B5EF4-FFF2-40B4-BE49-F238E27FC236}">
                <a16:creationId xmlns:a16="http://schemas.microsoft.com/office/drawing/2014/main" id="{933B1F1A-371A-2C49-A064-5E0977F18BBE}"/>
              </a:ext>
            </a:extLst>
          </p:cNvPr>
          <p:cNvSpPr>
            <a:spLocks noGrp="1"/>
          </p:cNvSpPr>
          <p:nvPr>
            <p:ph type="body" idx="19" hasCustomPrompt="1"/>
          </p:nvPr>
        </p:nvSpPr>
        <p:spPr>
          <a:xfrm>
            <a:off x="515937" y="1856531"/>
            <a:ext cx="5567363" cy="169369"/>
          </a:xfrm>
          <a:prstGeom prst="rect">
            <a:avLst/>
          </a:prstGeom>
        </p:spPr>
        <p:txBody>
          <a:bodyPr lIns="0" tIns="0" rIns="0" bIns="0">
            <a:noAutofit/>
          </a:bodyPr>
          <a:lstStyle>
            <a:lvl1pPr marL="0" marR="0" indent="0" algn="l" defTabSz="914400" rtl="0" eaLnBrk="1" fontAlgn="auto" latinLnBrk="0" hangingPunct="1">
              <a:lnSpc>
                <a:spcPts val="1200"/>
              </a:lnSpc>
              <a:spcBef>
                <a:spcPts val="0"/>
              </a:spcBef>
              <a:spcAft>
                <a:spcPts val="0"/>
              </a:spcAft>
              <a:buClrTx/>
              <a:buSzTx/>
              <a:buFont typeface="GE Inspira Sans" panose="020B0604020202020204" pitchFamily="34" charset="0"/>
              <a:buNone/>
              <a:tabLst/>
              <a:defRPr sz="1150" b="1" cap="all" spc="100" baseline="0">
                <a:solidFill>
                  <a:schemeClr val="bg2"/>
                </a:solidFill>
                <a:latin typeface="GE Inspira Sans" panose="020B05030600000000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GE Inspira Sans" panose="020B0604020202020204" pitchFamily="34" charset="0"/>
              <a:buNone/>
              <a:tabLst/>
              <a:defRPr/>
            </a:pPr>
            <a:r>
              <a:rPr lang="en-US" dirty="0"/>
              <a:t>countries</a:t>
            </a:r>
          </a:p>
        </p:txBody>
      </p:sp>
      <p:sp>
        <p:nvSpPr>
          <p:cNvPr id="3" name="Slide Number Placeholder 2">
            <a:extLst>
              <a:ext uri="{FF2B5EF4-FFF2-40B4-BE49-F238E27FC236}">
                <a16:creationId xmlns:a16="http://schemas.microsoft.com/office/drawing/2014/main" id="{89E22A3D-F3FB-1847-A9B2-45B60471F4F5}"/>
              </a:ext>
            </a:extLst>
          </p:cNvPr>
          <p:cNvSpPr>
            <a:spLocks noGrp="1"/>
          </p:cNvSpPr>
          <p:nvPr>
            <p:ph type="sldNum" sz="quarter" idx="21"/>
          </p:nvPr>
        </p:nvSpPr>
        <p:spPr/>
        <p:txBody>
          <a:bodyPr/>
          <a:lstStyle/>
          <a:p>
            <a:fld id="{14719505-AD43-774F-936C-A3AE71DD4EEA}" type="slidenum">
              <a:rPr lang="en-GB" smtClean="0"/>
              <a:pPr/>
              <a:t>‹#›</a:t>
            </a:fld>
            <a:endParaRPr lang="en-GB" dirty="0"/>
          </a:p>
        </p:txBody>
      </p:sp>
      <p:sp>
        <p:nvSpPr>
          <p:cNvPr id="11" name="Text Placeholder 4">
            <a:extLst>
              <a:ext uri="{FF2B5EF4-FFF2-40B4-BE49-F238E27FC236}">
                <a16:creationId xmlns:a16="http://schemas.microsoft.com/office/drawing/2014/main" id="{347F5575-CE12-7146-9C48-39696C36F5DA}"/>
              </a:ext>
            </a:extLst>
          </p:cNvPr>
          <p:cNvSpPr>
            <a:spLocks noGrp="1"/>
          </p:cNvSpPr>
          <p:nvPr>
            <p:ph type="body" sz="quarter" idx="22" hasCustomPrompt="1"/>
          </p:nvPr>
        </p:nvSpPr>
        <p:spPr>
          <a:xfrm>
            <a:off x="516140" y="4183409"/>
            <a:ext cx="5580062" cy="1013710"/>
          </a:xfrm>
          <a:prstGeom prst="rect">
            <a:avLst/>
          </a:prstGeom>
        </p:spPr>
        <p:txBody>
          <a:bodyPr>
            <a:noAutofit/>
          </a:bodyPr>
          <a:lstStyle>
            <a:lvl1pPr>
              <a:lnSpc>
                <a:spcPct val="100000"/>
              </a:lnSpc>
              <a:defRPr sz="2000" spc="50" baseline="0">
                <a:solidFill>
                  <a:schemeClr val="accent2"/>
                </a:solidFill>
              </a:defRPr>
            </a:lvl1pPr>
            <a:lvl2pPr>
              <a:defRPr sz="2000"/>
            </a:lvl2pPr>
            <a:lvl3pPr>
              <a:defRPr sz="2000"/>
            </a:lvl3pPr>
            <a:lvl4pPr>
              <a:defRPr sz="2000"/>
            </a:lvl4pPr>
            <a:lvl5pPr>
              <a:defRPr sz="2000"/>
            </a:lvl5pPr>
          </a:lstStyle>
          <a:p>
            <a:pPr lvl="0"/>
            <a:r>
              <a:rPr lang="en-US" dirty="0"/>
              <a:t>GE operates in 130 countries </a:t>
            </a:r>
            <a:br>
              <a:rPr lang="en-US" dirty="0"/>
            </a:br>
            <a:r>
              <a:rPr lang="en-US" dirty="0"/>
              <a:t>worldwide</a:t>
            </a:r>
          </a:p>
          <a:p>
            <a:pPr lvl="0"/>
            <a:endParaRPr lang="en-US" dirty="0"/>
          </a:p>
        </p:txBody>
      </p:sp>
      <p:sp>
        <p:nvSpPr>
          <p:cNvPr id="10" name="Rectangle 9">
            <a:extLst>
              <a:ext uri="{FF2B5EF4-FFF2-40B4-BE49-F238E27FC236}">
                <a16:creationId xmlns:a16="http://schemas.microsoft.com/office/drawing/2014/main" id="{6F9EFAE7-D635-4161-BB6C-69B01A972308}"/>
              </a:ext>
            </a:extLst>
          </p:cNvPr>
          <p:cNvSpPr/>
          <p:nvPr userDrawn="1"/>
        </p:nvSpPr>
        <p:spPr>
          <a:xfrm>
            <a:off x="517507" y="3808549"/>
            <a:ext cx="3495640" cy="36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5">
            <a:extLst>
              <a:ext uri="{FF2B5EF4-FFF2-40B4-BE49-F238E27FC236}">
                <a16:creationId xmlns:a16="http://schemas.microsoft.com/office/drawing/2014/main" id="{CF745846-DA07-43D5-A545-25D2D0FE964F}"/>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10653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statistics slide">
    <p:bg>
      <p:bgPr>
        <a:solidFill>
          <a:srgbClr val="EFF3F7"/>
        </a:solidFill>
        <a:effectLst/>
      </p:bgPr>
    </p:bg>
    <p:spTree>
      <p:nvGrpSpPr>
        <p:cNvPr id="1" name=""/>
        <p:cNvGrpSpPr/>
        <p:nvPr/>
      </p:nvGrpSpPr>
      <p:grpSpPr>
        <a:xfrm>
          <a:off x="0" y="0"/>
          <a:ext cx="0" cy="0"/>
          <a:chOff x="0" y="0"/>
          <a:chExt cx="0" cy="0"/>
        </a:xfrm>
      </p:grpSpPr>
      <p:sp>
        <p:nvSpPr>
          <p:cNvPr id="39" name="Text Placeholder 26">
            <a:extLst>
              <a:ext uri="{FF2B5EF4-FFF2-40B4-BE49-F238E27FC236}">
                <a16:creationId xmlns:a16="http://schemas.microsoft.com/office/drawing/2014/main" id="{8DEB3E39-B088-614E-B3CA-15A79DA5D60F}"/>
              </a:ext>
            </a:extLst>
          </p:cNvPr>
          <p:cNvSpPr>
            <a:spLocks noGrp="1"/>
          </p:cNvSpPr>
          <p:nvPr>
            <p:ph type="body" sz="quarter" idx="17" hasCustomPrompt="1"/>
          </p:nvPr>
        </p:nvSpPr>
        <p:spPr>
          <a:xfrm>
            <a:off x="517560" y="3852545"/>
            <a:ext cx="3495523" cy="735878"/>
          </a:xfrm>
          <a:prstGeom prst="rect">
            <a:avLst/>
          </a:prstGeom>
        </p:spPr>
        <p:txBody>
          <a:bodyPr lIns="0" tIns="0" rIns="0" bIns="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GB" sz="1600" spc="0" baseline="0" smtClean="0">
                <a:solidFill>
                  <a:schemeClr val="accent2"/>
                </a:solidFill>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101A2A"/>
                </a:solidFill>
                <a:effectLst/>
                <a:latin typeface="GE Inspira Sans" panose="020B0503060000000003" pitchFamily="34" charset="77"/>
              </a:rPr>
              <a:t>GE operates in 130 countries</a:t>
            </a:r>
            <a:r>
              <a:rPr lang="en-GB" dirty="0">
                <a:solidFill>
                  <a:srgbClr val="142338"/>
                </a:solidFill>
                <a:effectLst/>
                <a:latin typeface="GE Inspira Sans" panose="020B0503060000000003" pitchFamily="34" charset="77"/>
              </a:rPr>
              <a:t> </a:t>
            </a:r>
            <a:br>
              <a:rPr lang="en-GB" dirty="0">
                <a:solidFill>
                  <a:srgbClr val="142338"/>
                </a:solidFill>
                <a:effectLst/>
                <a:latin typeface="GE Inspira Sans" panose="020B0503060000000003" pitchFamily="34" charset="77"/>
              </a:rPr>
            </a:br>
            <a:r>
              <a:rPr lang="en-GB" dirty="0">
                <a:solidFill>
                  <a:srgbClr val="142338"/>
                </a:solidFill>
                <a:effectLst/>
                <a:latin typeface="GE Inspira Sans" panose="020B0503060000000003" pitchFamily="34" charset="77"/>
              </a:rPr>
              <a:t>worldwide</a:t>
            </a:r>
            <a:endParaRPr lang="en-GB" dirty="0">
              <a:solidFill>
                <a:srgbClr val="101A2A"/>
              </a:solidFill>
              <a:effectLst/>
              <a:latin typeface="GE Inspira Sans" panose="020B0503060000000003" pitchFamily="34" charset="77"/>
            </a:endParaRPr>
          </a:p>
        </p:txBody>
      </p:sp>
      <p:sp>
        <p:nvSpPr>
          <p:cNvPr id="12" name="Text Placeholder 2">
            <a:extLst>
              <a:ext uri="{FF2B5EF4-FFF2-40B4-BE49-F238E27FC236}">
                <a16:creationId xmlns:a16="http://schemas.microsoft.com/office/drawing/2014/main" id="{933B1F1A-371A-2C49-A064-5E0977F18BBE}"/>
              </a:ext>
            </a:extLst>
          </p:cNvPr>
          <p:cNvSpPr>
            <a:spLocks noGrp="1"/>
          </p:cNvSpPr>
          <p:nvPr>
            <p:ph type="body" idx="19" hasCustomPrompt="1"/>
          </p:nvPr>
        </p:nvSpPr>
        <p:spPr>
          <a:xfrm>
            <a:off x="517560" y="1856252"/>
            <a:ext cx="3526080" cy="236009"/>
          </a:xfrm>
          <a:prstGeom prst="rect">
            <a:avLst/>
          </a:prstGeo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GE Inspira Sans" panose="020B0604020202020204" pitchFamily="34" charset="0"/>
              <a:buNone/>
              <a:tabLst/>
              <a:defRPr sz="1150" b="1" cap="all" spc="100" baseline="0">
                <a:solidFill>
                  <a:schemeClr val="bg2"/>
                </a:solidFill>
                <a:latin typeface="GE Inspira Sans" panose="020B05030600000000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GE Inspira Sans" panose="020B0604020202020204" pitchFamily="34" charset="0"/>
              <a:buNone/>
              <a:tabLst/>
              <a:defRPr/>
            </a:pPr>
            <a:r>
              <a:rPr lang="en-US" dirty="0"/>
              <a:t>countries</a:t>
            </a:r>
          </a:p>
        </p:txBody>
      </p:sp>
      <p:sp>
        <p:nvSpPr>
          <p:cNvPr id="15" name="Text Placeholder 2">
            <a:extLst>
              <a:ext uri="{FF2B5EF4-FFF2-40B4-BE49-F238E27FC236}">
                <a16:creationId xmlns:a16="http://schemas.microsoft.com/office/drawing/2014/main" id="{06C5EE65-DF39-184B-A02C-662F18EAF904}"/>
              </a:ext>
            </a:extLst>
          </p:cNvPr>
          <p:cNvSpPr>
            <a:spLocks noGrp="1"/>
          </p:cNvSpPr>
          <p:nvPr>
            <p:ph type="body" idx="20" hasCustomPrompt="1"/>
          </p:nvPr>
        </p:nvSpPr>
        <p:spPr>
          <a:xfrm>
            <a:off x="4338622" y="1856252"/>
            <a:ext cx="3515748" cy="236009"/>
          </a:xfrm>
          <a:prstGeom prst="rect">
            <a:avLst/>
          </a:prstGeom>
        </p:spPr>
        <p:txBody>
          <a:bodyPr lIns="0" tIns="0" rIns="0" bIns="0">
            <a:noAutofit/>
          </a:bodyPr>
          <a:lstStyle>
            <a:lvl1pPr marL="0" marR="0" indent="0" algn="l" defTabSz="914400" rtl="0" eaLnBrk="1" fontAlgn="auto" latinLnBrk="0" hangingPunct="1">
              <a:lnSpc>
                <a:spcPct val="100000"/>
              </a:lnSpc>
              <a:spcBef>
                <a:spcPts val="1000"/>
              </a:spcBef>
              <a:spcAft>
                <a:spcPts val="0"/>
              </a:spcAft>
              <a:buClrTx/>
              <a:buSzTx/>
              <a:buFont typeface="GE Inspira Sans" panose="020B0604020202020204" pitchFamily="34" charset="0"/>
              <a:buNone/>
              <a:tabLst/>
              <a:defRPr sz="1150" b="1" cap="all" spc="100" baseline="0">
                <a:solidFill>
                  <a:schemeClr val="bg2"/>
                </a:solidFill>
                <a:latin typeface="GE Inspira Sans" panose="020B05030600000000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GE Inspira Sans" panose="020B0604020202020204" pitchFamily="34" charset="0"/>
              <a:buNone/>
              <a:tabLst/>
              <a:defRPr/>
            </a:pPr>
            <a:r>
              <a:rPr lang="en-US" dirty="0"/>
              <a:t>Wind turbines</a:t>
            </a:r>
          </a:p>
        </p:txBody>
      </p:sp>
      <p:sp>
        <p:nvSpPr>
          <p:cNvPr id="17" name="Text Placeholder 2">
            <a:extLst>
              <a:ext uri="{FF2B5EF4-FFF2-40B4-BE49-F238E27FC236}">
                <a16:creationId xmlns:a16="http://schemas.microsoft.com/office/drawing/2014/main" id="{A36E78DE-F326-D244-820A-6A84DFC7D0F7}"/>
              </a:ext>
            </a:extLst>
          </p:cNvPr>
          <p:cNvSpPr>
            <a:spLocks noGrp="1"/>
          </p:cNvSpPr>
          <p:nvPr>
            <p:ph type="body" idx="21" hasCustomPrompt="1"/>
          </p:nvPr>
        </p:nvSpPr>
        <p:spPr>
          <a:xfrm>
            <a:off x="8154468" y="1861282"/>
            <a:ext cx="3515748" cy="230768"/>
          </a:xfrm>
          <a:prstGeom prst="rect">
            <a:avLst/>
          </a:prstGeom>
        </p:spPr>
        <p:txBody>
          <a:bodyPr lIns="0" tIns="0" rIns="0" bIns="0">
            <a:noAutofit/>
          </a:bodyPr>
          <a:lstStyle>
            <a:lvl1pPr marL="0" marR="0" indent="0" algn="l" defTabSz="914400" rtl="0" eaLnBrk="1" fontAlgn="auto" latinLnBrk="0" hangingPunct="1">
              <a:lnSpc>
                <a:spcPct val="100000"/>
              </a:lnSpc>
              <a:spcBef>
                <a:spcPts val="1000"/>
              </a:spcBef>
              <a:spcAft>
                <a:spcPts val="0"/>
              </a:spcAft>
              <a:buClrTx/>
              <a:buSzTx/>
              <a:buFont typeface="GE Inspira Sans" panose="020B0604020202020204" pitchFamily="34" charset="0"/>
              <a:buNone/>
              <a:tabLst/>
              <a:defRPr sz="1150" b="1" cap="all" spc="100" baseline="0">
                <a:solidFill>
                  <a:schemeClr val="accent2"/>
                </a:solidFill>
                <a:latin typeface="GE Inspira Sans" panose="020B05030600000000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GE Inspira Sans" panose="020B0604020202020204" pitchFamily="34" charset="0"/>
              <a:buNone/>
              <a:tabLst/>
              <a:defRPr/>
            </a:pPr>
            <a:r>
              <a:rPr lang="en-US" dirty="0"/>
              <a:t>Gas turbines</a:t>
            </a:r>
          </a:p>
        </p:txBody>
      </p:sp>
      <p:sp>
        <p:nvSpPr>
          <p:cNvPr id="4" name="Text Placeholder 3">
            <a:extLst>
              <a:ext uri="{FF2B5EF4-FFF2-40B4-BE49-F238E27FC236}">
                <a16:creationId xmlns:a16="http://schemas.microsoft.com/office/drawing/2014/main" id="{D8300D3B-5FAA-D34E-80A3-B41F9E850893}"/>
              </a:ext>
            </a:extLst>
          </p:cNvPr>
          <p:cNvSpPr>
            <a:spLocks noGrp="1"/>
          </p:cNvSpPr>
          <p:nvPr>
            <p:ph type="body" sz="quarter" idx="22" hasCustomPrompt="1"/>
          </p:nvPr>
        </p:nvSpPr>
        <p:spPr>
          <a:xfrm>
            <a:off x="4338622" y="2160082"/>
            <a:ext cx="3515748" cy="1254635"/>
          </a:xfrm>
          <a:prstGeom prst="rect">
            <a:avLst/>
          </a:prstGeom>
        </p:spPr>
        <p:txBody>
          <a:bodyPr lIns="0" tIns="648000" rIns="0" bIns="0">
            <a:noAutofit/>
          </a:bodyPr>
          <a:lstStyle>
            <a:lvl1pPr marL="0" indent="0">
              <a:lnSpc>
                <a:spcPts val="4000"/>
              </a:lnSpc>
              <a:spcBef>
                <a:spcPts val="0"/>
              </a:spcBef>
              <a:spcAft>
                <a:spcPts val="0"/>
              </a:spcAft>
              <a:buFontTx/>
              <a:buNone/>
              <a:defRPr sz="7200" spc="-200" baseline="0">
                <a:solidFill>
                  <a:schemeClr val="tx2"/>
                </a:solidFill>
              </a:defRPr>
            </a:lvl1pPr>
            <a:lvl2pPr marL="457200" indent="0">
              <a:buFontTx/>
              <a:buNone/>
              <a:defRPr sz="7200">
                <a:solidFill>
                  <a:schemeClr val="tx2"/>
                </a:solidFill>
              </a:defRPr>
            </a:lvl2pPr>
            <a:lvl3pPr marL="914400" indent="0">
              <a:buFontTx/>
              <a:buNone/>
              <a:defRPr sz="7200">
                <a:solidFill>
                  <a:schemeClr val="tx2"/>
                </a:solidFill>
              </a:defRPr>
            </a:lvl3pPr>
            <a:lvl4pPr marL="1371600" indent="0">
              <a:buFontTx/>
              <a:buNone/>
              <a:defRPr sz="7200">
                <a:solidFill>
                  <a:schemeClr val="tx2"/>
                </a:solidFill>
              </a:defRPr>
            </a:lvl4pPr>
            <a:lvl5pPr marL="1828800" indent="0">
              <a:buFontTx/>
              <a:buNone/>
              <a:defRPr sz="7200">
                <a:solidFill>
                  <a:schemeClr val="tx2"/>
                </a:solidFill>
              </a:defRPr>
            </a:lvl5pPr>
          </a:lstStyle>
          <a:p>
            <a:pPr lvl="0"/>
            <a:r>
              <a:rPr lang="en-US" dirty="0"/>
              <a:t>4,000+</a:t>
            </a:r>
          </a:p>
        </p:txBody>
      </p:sp>
      <p:sp>
        <p:nvSpPr>
          <p:cNvPr id="18" name="Text Placeholder 26">
            <a:extLst>
              <a:ext uri="{FF2B5EF4-FFF2-40B4-BE49-F238E27FC236}">
                <a16:creationId xmlns:a16="http://schemas.microsoft.com/office/drawing/2014/main" id="{C5939D23-38D9-3A4E-B2D2-2921F471BC6D}"/>
              </a:ext>
            </a:extLst>
          </p:cNvPr>
          <p:cNvSpPr>
            <a:spLocks noGrp="1"/>
          </p:cNvSpPr>
          <p:nvPr>
            <p:ph type="body" sz="quarter" idx="23" hasCustomPrompt="1"/>
          </p:nvPr>
        </p:nvSpPr>
        <p:spPr>
          <a:xfrm>
            <a:off x="4338622" y="3852545"/>
            <a:ext cx="3515748" cy="735878"/>
          </a:xfrm>
          <a:prstGeom prst="rect">
            <a:avLst/>
          </a:prstGeom>
        </p:spPr>
        <p:txBody>
          <a:bodyPr lIns="0" tIns="0" rIns="0" bIns="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GB" sz="1600" spc="0" baseline="0" smtClean="0">
                <a:solidFill>
                  <a:schemeClr val="accent2"/>
                </a:solidFill>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101A2A"/>
                </a:solidFill>
                <a:effectLst/>
                <a:latin typeface="GE Inspira Sans" panose="020B0503060000000003" pitchFamily="34" charset="77"/>
              </a:rPr>
              <a:t>Installed 400+ GW capacity globally</a:t>
            </a:r>
          </a:p>
        </p:txBody>
      </p:sp>
      <p:sp>
        <p:nvSpPr>
          <p:cNvPr id="23" name="Text Placeholder 26">
            <a:extLst>
              <a:ext uri="{FF2B5EF4-FFF2-40B4-BE49-F238E27FC236}">
                <a16:creationId xmlns:a16="http://schemas.microsoft.com/office/drawing/2014/main" id="{C8194353-81B0-4249-A01F-37B30C9BA3D9}"/>
              </a:ext>
            </a:extLst>
          </p:cNvPr>
          <p:cNvSpPr>
            <a:spLocks noGrp="1"/>
          </p:cNvSpPr>
          <p:nvPr>
            <p:ph type="body" sz="quarter" idx="24" hasCustomPrompt="1"/>
          </p:nvPr>
        </p:nvSpPr>
        <p:spPr>
          <a:xfrm>
            <a:off x="8154468" y="3852545"/>
            <a:ext cx="3515748" cy="735878"/>
          </a:xfrm>
          <a:prstGeom prst="rect">
            <a:avLst/>
          </a:prstGeom>
        </p:spPr>
        <p:txBody>
          <a:bodyPr lIns="0" tIns="0" rIns="0" bIns="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GB" sz="1600" spc="0" baseline="0" smtClean="0">
                <a:solidFill>
                  <a:schemeClr val="accent2"/>
                </a:solidFill>
                <a:effectLs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GB" dirty="0">
                <a:solidFill>
                  <a:srgbClr val="101A2A"/>
                </a:solidFill>
                <a:effectLst/>
                <a:latin typeface="GE Inspira Sans" panose="020B0503060000000003" pitchFamily="34" charset="77"/>
              </a:rPr>
              <a:t>Equipping 90% of transmission </a:t>
            </a:r>
            <a:br>
              <a:rPr lang="en-GB" dirty="0">
                <a:solidFill>
                  <a:srgbClr val="101A2A"/>
                </a:solidFill>
                <a:effectLst/>
                <a:latin typeface="GE Inspira Sans" panose="020B0503060000000003" pitchFamily="34" charset="77"/>
              </a:rPr>
            </a:br>
            <a:r>
              <a:rPr lang="en-GB" dirty="0">
                <a:solidFill>
                  <a:srgbClr val="101A2A"/>
                </a:solidFill>
                <a:effectLst/>
                <a:latin typeface="GE Inspira Sans" panose="020B0503060000000003" pitchFamily="34" charset="77"/>
              </a:rPr>
              <a:t>utilities worldwide</a:t>
            </a:r>
          </a:p>
        </p:txBody>
      </p:sp>
      <p:sp>
        <p:nvSpPr>
          <p:cNvPr id="6" name="Text Placeholder 5">
            <a:extLst>
              <a:ext uri="{FF2B5EF4-FFF2-40B4-BE49-F238E27FC236}">
                <a16:creationId xmlns:a16="http://schemas.microsoft.com/office/drawing/2014/main" id="{1778B1B1-2BA7-6444-85A2-E24FFB372CAB}"/>
              </a:ext>
            </a:extLst>
          </p:cNvPr>
          <p:cNvSpPr>
            <a:spLocks noGrp="1"/>
          </p:cNvSpPr>
          <p:nvPr>
            <p:ph type="body" sz="quarter" idx="25" hasCustomPrompt="1"/>
          </p:nvPr>
        </p:nvSpPr>
        <p:spPr>
          <a:xfrm>
            <a:off x="8155379" y="2158895"/>
            <a:ext cx="3516312" cy="1254125"/>
          </a:xfrm>
          <a:prstGeom prst="rect">
            <a:avLst/>
          </a:prstGeom>
        </p:spPr>
        <p:txBody>
          <a:bodyPr lIns="0" tIns="648000" rIns="0" bIns="0">
            <a:noAutofit/>
          </a:bodyPr>
          <a:lstStyle>
            <a:lvl1pPr marL="0" indent="0">
              <a:lnSpc>
                <a:spcPts val="4000"/>
              </a:lnSpc>
              <a:spcBef>
                <a:spcPts val="0"/>
              </a:spcBef>
              <a:spcAft>
                <a:spcPts val="0"/>
              </a:spcAft>
              <a:buFontTx/>
              <a:buNone/>
              <a:defRPr sz="7200" spc="-200" baseline="0">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8,000+</a:t>
            </a:r>
          </a:p>
        </p:txBody>
      </p:sp>
      <p:sp>
        <p:nvSpPr>
          <p:cNvPr id="3" name="Slide Number Placeholder 2">
            <a:extLst>
              <a:ext uri="{FF2B5EF4-FFF2-40B4-BE49-F238E27FC236}">
                <a16:creationId xmlns:a16="http://schemas.microsoft.com/office/drawing/2014/main" id="{64EE4742-87EA-0A43-AEC0-123C8F992F05}"/>
              </a:ext>
            </a:extLst>
          </p:cNvPr>
          <p:cNvSpPr>
            <a:spLocks noGrp="1"/>
          </p:cNvSpPr>
          <p:nvPr>
            <p:ph type="sldNum" sz="quarter" idx="27"/>
          </p:nvPr>
        </p:nvSpPr>
        <p:spPr/>
        <p:txBody>
          <a:bodyPr/>
          <a:lstStyle/>
          <a:p>
            <a:fld id="{14719505-AD43-774F-936C-A3AE71DD4EEA}" type="slidenum">
              <a:rPr lang="en-GB" smtClean="0"/>
              <a:pPr/>
              <a:t>‹#›</a:t>
            </a:fld>
            <a:endParaRPr lang="en-GB" dirty="0"/>
          </a:p>
        </p:txBody>
      </p:sp>
      <p:sp>
        <p:nvSpPr>
          <p:cNvPr id="26" name="Text Placeholder 3">
            <a:extLst>
              <a:ext uri="{FF2B5EF4-FFF2-40B4-BE49-F238E27FC236}">
                <a16:creationId xmlns:a16="http://schemas.microsoft.com/office/drawing/2014/main" id="{FB5AA8CD-1B53-664E-9DE7-20059A86BD0A}"/>
              </a:ext>
            </a:extLst>
          </p:cNvPr>
          <p:cNvSpPr>
            <a:spLocks noGrp="1"/>
          </p:cNvSpPr>
          <p:nvPr>
            <p:ph type="body" sz="quarter" idx="28" hasCustomPrompt="1"/>
          </p:nvPr>
        </p:nvSpPr>
        <p:spPr>
          <a:xfrm>
            <a:off x="515268" y="2158385"/>
            <a:ext cx="3526080" cy="1254635"/>
          </a:xfrm>
          <a:prstGeom prst="rect">
            <a:avLst/>
          </a:prstGeom>
        </p:spPr>
        <p:txBody>
          <a:bodyPr lIns="0" tIns="648000" rIns="0" bIns="0">
            <a:noAutofit/>
          </a:bodyPr>
          <a:lstStyle>
            <a:lvl1pPr marL="0" indent="0">
              <a:lnSpc>
                <a:spcPts val="4000"/>
              </a:lnSpc>
              <a:spcBef>
                <a:spcPts val="0"/>
              </a:spcBef>
              <a:spcAft>
                <a:spcPts val="0"/>
              </a:spcAft>
              <a:buFontTx/>
              <a:buNone/>
              <a:defRPr sz="7200" spc="-300" baseline="0">
                <a:solidFill>
                  <a:schemeClr val="tx2"/>
                </a:solidFill>
              </a:defRPr>
            </a:lvl1pPr>
            <a:lvl2pPr marL="457200" indent="0">
              <a:buFontTx/>
              <a:buNone/>
              <a:defRPr sz="7200">
                <a:solidFill>
                  <a:schemeClr val="tx2"/>
                </a:solidFill>
              </a:defRPr>
            </a:lvl2pPr>
            <a:lvl3pPr marL="914400" indent="0">
              <a:buFontTx/>
              <a:buNone/>
              <a:defRPr sz="7200">
                <a:solidFill>
                  <a:schemeClr val="tx2"/>
                </a:solidFill>
              </a:defRPr>
            </a:lvl3pPr>
            <a:lvl4pPr marL="1371600" indent="0">
              <a:buFontTx/>
              <a:buNone/>
              <a:defRPr sz="7200">
                <a:solidFill>
                  <a:schemeClr val="tx2"/>
                </a:solidFill>
              </a:defRPr>
            </a:lvl4pPr>
            <a:lvl5pPr marL="1828800" indent="0">
              <a:buFontTx/>
              <a:buNone/>
              <a:defRPr sz="7200">
                <a:solidFill>
                  <a:schemeClr val="tx2"/>
                </a:solidFill>
              </a:defRPr>
            </a:lvl5pPr>
          </a:lstStyle>
          <a:p>
            <a:pPr lvl="0"/>
            <a:r>
              <a:rPr lang="en-US" dirty="0"/>
              <a:t>130</a:t>
            </a:r>
          </a:p>
        </p:txBody>
      </p:sp>
      <p:sp>
        <p:nvSpPr>
          <p:cNvPr id="21" name="Rectangle 20">
            <a:extLst>
              <a:ext uri="{FF2B5EF4-FFF2-40B4-BE49-F238E27FC236}">
                <a16:creationId xmlns:a16="http://schemas.microsoft.com/office/drawing/2014/main" id="{3538CC38-79A3-43AF-AA3D-C11967FB2D91}"/>
              </a:ext>
            </a:extLst>
          </p:cNvPr>
          <p:cNvSpPr/>
          <p:nvPr userDrawn="1"/>
        </p:nvSpPr>
        <p:spPr>
          <a:xfrm>
            <a:off x="517507" y="3496949"/>
            <a:ext cx="3520440" cy="36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51480F5-14D8-4900-97DA-E64D4E61272A}"/>
              </a:ext>
            </a:extLst>
          </p:cNvPr>
          <p:cNvSpPr/>
          <p:nvPr userDrawn="1"/>
        </p:nvSpPr>
        <p:spPr>
          <a:xfrm>
            <a:off x="4337107" y="3496949"/>
            <a:ext cx="3520440" cy="36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80D8E16-1935-4427-95C0-050B24E8F513}"/>
              </a:ext>
            </a:extLst>
          </p:cNvPr>
          <p:cNvSpPr/>
          <p:nvPr userDrawn="1"/>
        </p:nvSpPr>
        <p:spPr>
          <a:xfrm>
            <a:off x="8154468" y="3496949"/>
            <a:ext cx="3520440" cy="36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5">
            <a:extLst>
              <a:ext uri="{FF2B5EF4-FFF2-40B4-BE49-F238E27FC236}">
                <a16:creationId xmlns:a16="http://schemas.microsoft.com/office/drawing/2014/main" id="{2E301E89-7FCA-46CE-95BF-92351024B199}"/>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65798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ro slide – white Energy 3">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B90561-E84B-40BF-92C8-23E37B262E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49689" y="-1"/>
            <a:ext cx="9742311" cy="6858001"/>
          </a:xfrm>
          <a:prstGeom prst="rect">
            <a:avLst/>
          </a:prstGeom>
        </p:spPr>
      </p:pic>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21540" cy="2686539"/>
          </a:xfrm>
        </p:spPr>
        <p:txBody>
          <a:bodyPr wrap="square" lIns="0" rIns="90000" anchor="t">
            <a:noAutofit/>
          </a:bodyPr>
          <a:lstStyle>
            <a:lvl1pPr algn="l">
              <a:lnSpc>
                <a:spcPct val="100000"/>
              </a:lnSpc>
              <a:defRPr sz="5400" b="0" i="0" spc="0" baseline="0">
                <a:solidFill>
                  <a:schemeClr val="bg2"/>
                </a:solidFill>
                <a:latin typeface="GE Inspira Sans" panose="020B0503060000000003" pitchFamily="34" charset="77"/>
              </a:defRPr>
            </a:lvl1pPr>
          </a:lstStyle>
          <a:p>
            <a:r>
              <a:rPr lang="en-US" dirty="0"/>
              <a:t>GE’s presentation</a:t>
            </a:r>
            <a:br>
              <a:rPr lang="en-US" dirty="0"/>
            </a:br>
            <a:r>
              <a:rPr lang="en-US" dirty="0"/>
              <a:t>template </a:t>
            </a:r>
            <a:r>
              <a:rPr lang="en-US"/>
              <a:t>title </a:t>
            </a:r>
            <a:br>
              <a:rPr lang="en-US"/>
            </a:br>
            <a:r>
              <a:rPr lang="en-US"/>
              <a:t>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2"/>
                </a:solidFill>
                <a:latin typeface="GE Inspira Sans" panose="020B0503060000000003" pitchFamily="34" charset="77"/>
              </a:defRPr>
            </a:lvl1pPr>
          </a:lstStyle>
          <a:p>
            <a:endParaRPr lang="en-GB" dirty="0"/>
          </a:p>
        </p:txBody>
      </p:sp>
      <p:sp>
        <p:nvSpPr>
          <p:cNvPr id="11" name="Freeform 5">
            <a:extLst>
              <a:ext uri="{FF2B5EF4-FFF2-40B4-BE49-F238E27FC236}">
                <a16:creationId xmlns:a16="http://schemas.microsoft.com/office/drawing/2014/main" id="{AE9C4F1F-1316-4CFE-9DDC-C2CB9EC5CDC4}"/>
              </a:ext>
            </a:extLst>
          </p:cNvPr>
          <p:cNvSpPr>
            <a:spLocks noEditPoints="1"/>
          </p:cNvSpPr>
          <p:nvPr userDrawn="1"/>
        </p:nvSpPr>
        <p:spPr bwMode="auto">
          <a:xfrm>
            <a:off x="519248"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rgbClr val="636669"/>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25895749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slide">
    <p:bg>
      <p:bgRef idx="1001">
        <a:schemeClr val="bg1"/>
      </p:bgRef>
    </p:bg>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98D20083-8B89-C241-8C88-0C28005D446B}"/>
              </a:ext>
            </a:extLst>
          </p:cNvPr>
          <p:cNvSpPr>
            <a:spLocks noGrp="1"/>
          </p:cNvSpPr>
          <p:nvPr>
            <p:ph type="tbl" sz="quarter" idx="13"/>
          </p:nvPr>
        </p:nvSpPr>
        <p:spPr>
          <a:xfrm>
            <a:off x="515939" y="1881188"/>
            <a:ext cx="6227762" cy="4103687"/>
          </a:xfrm>
          <a:prstGeom prst="rect">
            <a:avLst/>
          </a:prstGeom>
        </p:spPr>
        <p:txBody>
          <a:bodyPr/>
          <a:lstStyle>
            <a:lvl1pPr>
              <a:defRPr>
                <a:noFill/>
              </a:defRPr>
            </a:lvl1pPr>
          </a:lstStyle>
          <a:p>
            <a:r>
              <a:rPr lang="en-US"/>
              <a:t>Click icon to add table</a:t>
            </a:r>
            <a:endParaRPr lang="en-US" dirty="0"/>
          </a:p>
        </p:txBody>
      </p:sp>
      <p:sp>
        <p:nvSpPr>
          <p:cNvPr id="4" name="Slide Number Placeholder 3">
            <a:extLst>
              <a:ext uri="{FF2B5EF4-FFF2-40B4-BE49-F238E27FC236}">
                <a16:creationId xmlns:a16="http://schemas.microsoft.com/office/drawing/2014/main" id="{C73BC468-A1EA-AC45-B899-14B7A5FDA858}"/>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6" name="TextBox 5">
            <a:extLst>
              <a:ext uri="{FF2B5EF4-FFF2-40B4-BE49-F238E27FC236}">
                <a16:creationId xmlns:a16="http://schemas.microsoft.com/office/drawing/2014/main" id="{82DE96A8-29DD-5B47-91D1-F00B410D1642}"/>
              </a:ext>
            </a:extLst>
          </p:cNvPr>
          <p:cNvSpPr txBox="1"/>
          <p:nvPr userDrawn="1"/>
        </p:nvSpPr>
        <p:spPr>
          <a:xfrm>
            <a:off x="8598568" y="6529137"/>
            <a:ext cx="184731" cy="369332"/>
          </a:xfrm>
          <a:prstGeom prst="rect">
            <a:avLst/>
          </a:prstGeom>
          <a:noFill/>
        </p:spPr>
        <p:txBody>
          <a:bodyPr wrap="none" rtlCol="0">
            <a:spAutoFit/>
          </a:bodyPr>
          <a:lstStyle/>
          <a:p>
            <a:endParaRPr lang="en-US" dirty="0"/>
          </a:p>
        </p:txBody>
      </p:sp>
      <p:sp>
        <p:nvSpPr>
          <p:cNvPr id="11" name="Title 21">
            <a:extLst>
              <a:ext uri="{FF2B5EF4-FFF2-40B4-BE49-F238E27FC236}">
                <a16:creationId xmlns:a16="http://schemas.microsoft.com/office/drawing/2014/main" id="{E19CD5B2-B72A-5C46-85B6-16BCAA94C32B}"/>
              </a:ext>
            </a:extLst>
          </p:cNvPr>
          <p:cNvSpPr>
            <a:spLocks noGrp="1"/>
          </p:cNvSpPr>
          <p:nvPr>
            <p:ph type="title" hasCustomPrompt="1"/>
          </p:nvPr>
        </p:nvSpPr>
        <p:spPr>
          <a:xfrm>
            <a:off x="506702" y="403598"/>
            <a:ext cx="10432800"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9" name="Freeform 5">
            <a:extLst>
              <a:ext uri="{FF2B5EF4-FFF2-40B4-BE49-F238E27FC236}">
                <a16:creationId xmlns:a16="http://schemas.microsoft.com/office/drawing/2014/main" id="{FCB0ABF5-2F4F-40DB-B8CB-54F400952A9A}"/>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3225819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slide - text right sid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3BC468-A1EA-AC45-B899-14B7A5FDA858}"/>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10" name="Text Placeholder 24">
            <a:extLst>
              <a:ext uri="{FF2B5EF4-FFF2-40B4-BE49-F238E27FC236}">
                <a16:creationId xmlns:a16="http://schemas.microsoft.com/office/drawing/2014/main" id="{2477D48A-DF73-024C-B726-6B438A48CC7C}"/>
              </a:ext>
            </a:extLst>
          </p:cNvPr>
          <p:cNvSpPr>
            <a:spLocks noGrp="1"/>
          </p:cNvSpPr>
          <p:nvPr>
            <p:ph type="body" sz="quarter" idx="25" hasCustomPrompt="1"/>
          </p:nvPr>
        </p:nvSpPr>
        <p:spPr>
          <a:xfrm>
            <a:off x="7222315" y="2333839"/>
            <a:ext cx="4456923" cy="3631980"/>
          </a:xfrm>
          <a:prstGeom prst="rect">
            <a:avLst/>
          </a:prstGeom>
        </p:spPr>
        <p:txBody>
          <a:bodyPr lIns="0" tIns="0" rIns="0" bIns="0">
            <a:noAutofit/>
          </a:bodyPr>
          <a:lstStyle>
            <a:lvl1pPr marL="0" indent="0">
              <a:lnSpc>
                <a:spcPct val="100000"/>
              </a:lnSpc>
              <a:spcBef>
                <a:spcPts val="600"/>
              </a:spcBef>
              <a:spcAft>
                <a:spcPts val="0"/>
              </a:spcAft>
              <a:buFontTx/>
              <a:buNone/>
              <a:defRPr sz="1600">
                <a:solidFill>
                  <a:schemeClr val="bg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add text. At vero eos et accusam et justo duo dolores et </a:t>
            </a:r>
            <a:r>
              <a:rPr lang="en-US" dirty="0" err="1"/>
              <a:t>ea</a:t>
            </a:r>
            <a:r>
              <a:rPr lang="en-US" dirty="0"/>
              <a:t> </a:t>
            </a:r>
            <a:r>
              <a:rPr lang="en-US" dirty="0" err="1"/>
              <a:t>rebum</a:t>
            </a:r>
            <a:r>
              <a:rPr lang="en-US" dirty="0"/>
              <a:t>. Stet </a:t>
            </a:r>
            <a:r>
              <a:rPr lang="en-US" dirty="0" err="1"/>
              <a:t>clita</a:t>
            </a:r>
            <a:r>
              <a:rPr lang="en-US" dirty="0"/>
              <a:t> </a:t>
            </a:r>
            <a:r>
              <a:rPr lang="en-US" dirty="0" err="1"/>
              <a:t>kasd</a:t>
            </a:r>
            <a:r>
              <a:rPr lang="en-US" dirty="0"/>
              <a:t> </a:t>
            </a:r>
            <a:r>
              <a:rPr lang="en-US" dirty="0" err="1"/>
              <a:t>gubergren</a:t>
            </a:r>
            <a:r>
              <a:rPr lang="en-US" dirty="0"/>
              <a:t>, no sea </a:t>
            </a:r>
            <a:r>
              <a:rPr lang="en-US" dirty="0" err="1"/>
              <a:t>takimata</a:t>
            </a:r>
            <a:r>
              <a:rPr lang="en-US" dirty="0"/>
              <a:t> </a:t>
            </a:r>
            <a:r>
              <a:rPr lang="en-US" dirty="0" err="1"/>
              <a:t>sanctus</a:t>
            </a:r>
            <a:r>
              <a:rPr lang="en-US" dirty="0"/>
              <a:t> </a:t>
            </a:r>
            <a:r>
              <a:rPr lang="en-US" dirty="0" err="1"/>
              <a:t>est</a:t>
            </a:r>
            <a:r>
              <a:rPr lang="en-US" dirty="0"/>
              <a:t> Lorem ipsum dolor sit et </a:t>
            </a:r>
            <a:r>
              <a:rPr lang="en-US" dirty="0" err="1"/>
              <a:t>justo</a:t>
            </a:r>
            <a:r>
              <a:rPr lang="en-US" dirty="0"/>
              <a:t> duo amet. </a:t>
            </a:r>
          </a:p>
          <a:p>
            <a:pPr lvl="0"/>
            <a:r>
              <a:rPr lang="en-US" dirty="0"/>
              <a:t>Lorem ipsum dolor sit amet, consetetur sadipscing elitr, sed diam nonumy eirmod </a:t>
            </a:r>
            <a:r>
              <a:rPr lang="en-US" dirty="0" err="1"/>
              <a:t>tempor</a:t>
            </a:r>
            <a:r>
              <a:rPr lang="en-US" dirty="0"/>
              <a:t> </a:t>
            </a:r>
            <a:r>
              <a:rPr lang="en-US" dirty="0" err="1"/>
              <a:t>invidunt</a:t>
            </a:r>
            <a:r>
              <a:rPr lang="en-US" dirty="0"/>
              <a:t> </a:t>
            </a:r>
            <a:r>
              <a:rPr lang="en-US" dirty="0" err="1"/>
              <a:t>ut</a:t>
            </a:r>
            <a:r>
              <a:rPr lang="en-US" dirty="0"/>
              <a:t> </a:t>
            </a:r>
            <a:r>
              <a:rPr lang="en-US" dirty="0" err="1"/>
              <a:t>labore</a:t>
            </a:r>
            <a:r>
              <a:rPr lang="en-US" dirty="0"/>
              <a:t> et dolore magna </a:t>
            </a:r>
            <a:r>
              <a:rPr lang="en-US" dirty="0" err="1"/>
              <a:t>aliquyam</a:t>
            </a:r>
            <a:r>
              <a:rPr lang="en-US" dirty="0"/>
              <a:t> </a:t>
            </a:r>
            <a:r>
              <a:rPr lang="en-US" dirty="0" err="1"/>
              <a:t>erat</a:t>
            </a:r>
            <a:r>
              <a:rPr lang="en-US" dirty="0"/>
              <a:t>, sed diam </a:t>
            </a:r>
            <a:r>
              <a:rPr lang="en-US" dirty="0" err="1"/>
              <a:t>voluptua</a:t>
            </a:r>
            <a:r>
              <a:rPr lang="en-US" dirty="0"/>
              <a:t>. At vero </a:t>
            </a:r>
            <a:r>
              <a:rPr lang="en-US" dirty="0" err="1"/>
              <a:t>eos</a:t>
            </a:r>
            <a:r>
              <a:rPr lang="en-US" dirty="0"/>
              <a:t> et </a:t>
            </a:r>
            <a:r>
              <a:rPr lang="en-US" dirty="0" err="1"/>
              <a:t>accusam</a:t>
            </a:r>
            <a:r>
              <a:rPr lang="en-US" dirty="0"/>
              <a:t> et </a:t>
            </a:r>
            <a:r>
              <a:rPr lang="en-US" dirty="0" err="1"/>
              <a:t>justo</a:t>
            </a:r>
            <a:r>
              <a:rPr lang="en-US" dirty="0"/>
              <a:t> duo </a:t>
            </a:r>
            <a:r>
              <a:rPr lang="en-US" dirty="0" err="1"/>
              <a:t>dolores</a:t>
            </a:r>
            <a:r>
              <a:rPr lang="en-US" dirty="0"/>
              <a:t> et </a:t>
            </a:r>
            <a:r>
              <a:rPr lang="en-US" dirty="0" err="1"/>
              <a:t>ea</a:t>
            </a:r>
            <a:r>
              <a:rPr lang="en-US" dirty="0"/>
              <a:t> </a:t>
            </a:r>
            <a:r>
              <a:rPr lang="en-US" dirty="0" err="1"/>
              <a:t>rebum</a:t>
            </a:r>
            <a:r>
              <a:rPr lang="en-US" dirty="0"/>
              <a:t>. </a:t>
            </a:r>
          </a:p>
        </p:txBody>
      </p:sp>
      <p:sp>
        <p:nvSpPr>
          <p:cNvPr id="13" name="Table Placeholder 2">
            <a:extLst>
              <a:ext uri="{FF2B5EF4-FFF2-40B4-BE49-F238E27FC236}">
                <a16:creationId xmlns:a16="http://schemas.microsoft.com/office/drawing/2014/main" id="{1493D8DE-C696-C641-B026-7F4DAA5915B3}"/>
              </a:ext>
            </a:extLst>
          </p:cNvPr>
          <p:cNvSpPr>
            <a:spLocks noGrp="1"/>
          </p:cNvSpPr>
          <p:nvPr>
            <p:ph type="tbl" sz="quarter" idx="13"/>
          </p:nvPr>
        </p:nvSpPr>
        <p:spPr>
          <a:xfrm>
            <a:off x="515939" y="1881188"/>
            <a:ext cx="6227762" cy="4103687"/>
          </a:xfrm>
          <a:prstGeom prst="rect">
            <a:avLst/>
          </a:prstGeom>
        </p:spPr>
        <p:txBody>
          <a:bodyPr/>
          <a:lstStyle>
            <a:lvl1pPr>
              <a:defRPr>
                <a:noFill/>
              </a:defRPr>
            </a:lvl1pPr>
          </a:lstStyle>
          <a:p>
            <a:r>
              <a:rPr lang="en-US"/>
              <a:t>Click icon to add table</a:t>
            </a:r>
            <a:endParaRPr lang="en-US" dirty="0"/>
          </a:p>
        </p:txBody>
      </p:sp>
      <p:sp>
        <p:nvSpPr>
          <p:cNvPr id="14" name="Text Placeholder 6">
            <a:extLst>
              <a:ext uri="{FF2B5EF4-FFF2-40B4-BE49-F238E27FC236}">
                <a16:creationId xmlns:a16="http://schemas.microsoft.com/office/drawing/2014/main" id="{1A5A6701-76D1-DF42-80C5-1CB53A257B44}"/>
              </a:ext>
            </a:extLst>
          </p:cNvPr>
          <p:cNvSpPr>
            <a:spLocks noGrp="1"/>
          </p:cNvSpPr>
          <p:nvPr>
            <p:ph type="body" sz="quarter" idx="35" hasCustomPrompt="1"/>
          </p:nvPr>
        </p:nvSpPr>
        <p:spPr>
          <a:xfrm>
            <a:off x="7222315" y="1806647"/>
            <a:ext cx="4456923" cy="260350"/>
          </a:xfrm>
          <a:prstGeom prst="rect">
            <a:avLst/>
          </a:prstGeom>
        </p:spPr>
        <p:txBody>
          <a:bodyPr>
            <a:noAutofit/>
          </a:bodyPr>
          <a:lstStyle>
            <a:lvl1pPr>
              <a:spcBef>
                <a:spcPts val="0"/>
              </a:spcBef>
              <a:defRPr sz="2000" b="1" cap="none" spc="0" baseline="0">
                <a:solidFill>
                  <a:schemeClr val="accent1"/>
                </a:solidFill>
              </a:defRPr>
            </a:lvl1pPr>
            <a:lvl2pPr>
              <a:defRPr sz="1150">
                <a:solidFill>
                  <a:schemeClr val="tx1"/>
                </a:solidFill>
              </a:defRPr>
            </a:lvl2pPr>
            <a:lvl3pPr>
              <a:defRPr sz="1150">
                <a:solidFill>
                  <a:schemeClr val="tx1"/>
                </a:solidFill>
              </a:defRPr>
            </a:lvl3pPr>
            <a:lvl4pPr>
              <a:defRPr sz="1150">
                <a:solidFill>
                  <a:schemeClr val="tx1"/>
                </a:solidFill>
              </a:defRPr>
            </a:lvl4pPr>
            <a:lvl5pPr>
              <a:defRPr sz="1150">
                <a:solidFill>
                  <a:schemeClr val="tx1"/>
                </a:solidFill>
              </a:defRPr>
            </a:lvl5pPr>
          </a:lstStyle>
          <a:p>
            <a:pPr lvl="0"/>
            <a:r>
              <a:rPr lang="en-US" dirty="0"/>
              <a:t>Subtitle</a:t>
            </a:r>
          </a:p>
        </p:txBody>
      </p:sp>
      <p:sp>
        <p:nvSpPr>
          <p:cNvPr id="15" name="Title 21">
            <a:extLst>
              <a:ext uri="{FF2B5EF4-FFF2-40B4-BE49-F238E27FC236}">
                <a16:creationId xmlns:a16="http://schemas.microsoft.com/office/drawing/2014/main" id="{5DA3FCDB-DC28-C746-B914-E25DB11C7E7A}"/>
              </a:ext>
            </a:extLst>
          </p:cNvPr>
          <p:cNvSpPr>
            <a:spLocks noGrp="1"/>
          </p:cNvSpPr>
          <p:nvPr>
            <p:ph type="title" hasCustomPrompt="1"/>
          </p:nvPr>
        </p:nvSpPr>
        <p:spPr>
          <a:xfrm>
            <a:off x="506702" y="403268"/>
            <a:ext cx="10432800"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11" name="Freeform 5">
            <a:extLst>
              <a:ext uri="{FF2B5EF4-FFF2-40B4-BE49-F238E27FC236}">
                <a16:creationId xmlns:a16="http://schemas.microsoft.com/office/drawing/2014/main" id="{F7259750-098D-438E-B6C8-F5B18DE75AAA}"/>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658080638"/>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hart slide blue">
    <p:bg>
      <p:bgRef idx="1001">
        <a:schemeClr val="bg2"/>
      </p:bgRef>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5AFB7DC2-B300-F54A-9438-99C56E71F45E}"/>
              </a:ext>
            </a:extLst>
          </p:cNvPr>
          <p:cNvSpPr>
            <a:spLocks noGrp="1"/>
          </p:cNvSpPr>
          <p:nvPr>
            <p:ph type="chart" sz="quarter" idx="13"/>
          </p:nvPr>
        </p:nvSpPr>
        <p:spPr>
          <a:xfrm>
            <a:off x="515938" y="1683327"/>
            <a:ext cx="11160125" cy="4519036"/>
          </a:xfrm>
          <a:prstGeom prst="rect">
            <a:avLst/>
          </a:prstGeom>
        </p:spPr>
        <p:txBody>
          <a:bodyPr/>
          <a:lstStyle>
            <a:lvl1pPr>
              <a:defRPr>
                <a:noFill/>
              </a:defRPr>
            </a:lvl1pPr>
          </a:lstStyle>
          <a:p>
            <a:r>
              <a:rPr lang="en-US"/>
              <a:t>Click icon to add chart</a:t>
            </a:r>
            <a:endParaRPr lang="en-US" dirty="0"/>
          </a:p>
        </p:txBody>
      </p:sp>
      <p:sp>
        <p:nvSpPr>
          <p:cNvPr id="3" name="Slide Number Placeholder 2">
            <a:extLst>
              <a:ext uri="{FF2B5EF4-FFF2-40B4-BE49-F238E27FC236}">
                <a16:creationId xmlns:a16="http://schemas.microsoft.com/office/drawing/2014/main" id="{C1A9DC1C-7B94-574E-90FF-5FE55B27033F}"/>
              </a:ext>
            </a:extLst>
          </p:cNvPr>
          <p:cNvSpPr>
            <a:spLocks noGrp="1"/>
          </p:cNvSpPr>
          <p:nvPr>
            <p:ph type="sldNum" sz="quarter" idx="15"/>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2" name="Title 21">
            <a:extLst>
              <a:ext uri="{FF2B5EF4-FFF2-40B4-BE49-F238E27FC236}">
                <a16:creationId xmlns:a16="http://schemas.microsoft.com/office/drawing/2014/main" id="{66EE4847-EDC0-684B-9AAE-D0F8A726D70A}"/>
              </a:ext>
            </a:extLst>
          </p:cNvPr>
          <p:cNvSpPr>
            <a:spLocks noGrp="1"/>
          </p:cNvSpPr>
          <p:nvPr>
            <p:ph type="title" hasCustomPrompt="1"/>
          </p:nvPr>
        </p:nvSpPr>
        <p:spPr>
          <a:xfrm>
            <a:off x="506702" y="405181"/>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7" name="Freeform 5">
            <a:extLst>
              <a:ext uri="{FF2B5EF4-FFF2-40B4-BE49-F238E27FC236}">
                <a16:creationId xmlns:a16="http://schemas.microsoft.com/office/drawing/2014/main" id="{6C79EE6F-CD1F-4ACA-9538-123667ABC54E}"/>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extBox 7">
            <a:extLst>
              <a:ext uri="{FF2B5EF4-FFF2-40B4-BE49-F238E27FC236}">
                <a16:creationId xmlns:a16="http://schemas.microsoft.com/office/drawing/2014/main" id="{16B2F098-D69E-4EAC-8383-852409198C34}"/>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2640822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Chart slide blue Green Energy">
    <p:bg>
      <p:bgRef idx="1001">
        <a:schemeClr val="bg2"/>
      </p:bgRef>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5AFB7DC2-B300-F54A-9438-99C56E71F45E}"/>
              </a:ext>
            </a:extLst>
          </p:cNvPr>
          <p:cNvSpPr>
            <a:spLocks noGrp="1"/>
          </p:cNvSpPr>
          <p:nvPr>
            <p:ph type="chart" sz="quarter" idx="13"/>
          </p:nvPr>
        </p:nvSpPr>
        <p:spPr>
          <a:xfrm>
            <a:off x="515938" y="1683327"/>
            <a:ext cx="11160125" cy="4519036"/>
          </a:xfrm>
          <a:prstGeom prst="rect">
            <a:avLst/>
          </a:prstGeom>
        </p:spPr>
        <p:txBody>
          <a:bodyPr/>
          <a:lstStyle>
            <a:lvl1pPr>
              <a:defRPr>
                <a:noFill/>
              </a:defRPr>
            </a:lvl1pPr>
          </a:lstStyle>
          <a:p>
            <a:r>
              <a:rPr lang="en-US"/>
              <a:t>Click icon to add chart</a:t>
            </a:r>
            <a:endParaRPr lang="en-US" dirty="0"/>
          </a:p>
        </p:txBody>
      </p:sp>
      <p:sp>
        <p:nvSpPr>
          <p:cNvPr id="3" name="Slide Number Placeholder 2">
            <a:extLst>
              <a:ext uri="{FF2B5EF4-FFF2-40B4-BE49-F238E27FC236}">
                <a16:creationId xmlns:a16="http://schemas.microsoft.com/office/drawing/2014/main" id="{C1A9DC1C-7B94-574E-90FF-5FE55B27033F}"/>
              </a:ext>
            </a:extLst>
          </p:cNvPr>
          <p:cNvSpPr>
            <a:spLocks noGrp="1"/>
          </p:cNvSpPr>
          <p:nvPr>
            <p:ph type="sldNum" sz="quarter" idx="15"/>
          </p:nvPr>
        </p:nvSpPr>
        <p:spPr/>
        <p:txBody>
          <a:bodyPr/>
          <a:lstStyle>
            <a:lvl1pPr>
              <a:defRPr>
                <a:solidFill>
                  <a:schemeClr val="bg1"/>
                </a:solidFill>
              </a:defRPr>
            </a:lvl1pPr>
          </a:lstStyle>
          <a:p>
            <a:fld id="{14719505-AD43-774F-936C-A3AE71DD4EEA}" type="slidenum">
              <a:rPr lang="en-GB" smtClean="0"/>
              <a:pPr/>
              <a:t>‹#›</a:t>
            </a:fld>
            <a:endParaRPr lang="en-GB" dirty="0"/>
          </a:p>
        </p:txBody>
      </p:sp>
      <p:sp>
        <p:nvSpPr>
          <p:cNvPr id="12" name="Title 21">
            <a:extLst>
              <a:ext uri="{FF2B5EF4-FFF2-40B4-BE49-F238E27FC236}">
                <a16:creationId xmlns:a16="http://schemas.microsoft.com/office/drawing/2014/main" id="{66EE4847-EDC0-684B-9AAE-D0F8A726D70A}"/>
              </a:ext>
            </a:extLst>
          </p:cNvPr>
          <p:cNvSpPr>
            <a:spLocks noGrp="1"/>
          </p:cNvSpPr>
          <p:nvPr>
            <p:ph type="title" hasCustomPrompt="1"/>
          </p:nvPr>
        </p:nvSpPr>
        <p:spPr>
          <a:xfrm>
            <a:off x="506702" y="405181"/>
            <a:ext cx="10432800" cy="908101"/>
          </a:xfrm>
        </p:spPr>
        <p:txBody>
          <a:bodyPr/>
          <a:lstStyle>
            <a:lvl1pPr>
              <a:lnSpc>
                <a:spcPct val="100000"/>
              </a:lnSpc>
              <a:spcBef>
                <a:spcPts val="0"/>
              </a:spcBef>
              <a:defRPr lang="en-GB" b="0" i="0" u="none" strike="noStrike" smtClean="0">
                <a:solidFill>
                  <a:schemeClr val="bg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7" name="Freeform 5">
            <a:extLst>
              <a:ext uri="{FF2B5EF4-FFF2-40B4-BE49-F238E27FC236}">
                <a16:creationId xmlns:a16="http://schemas.microsoft.com/office/drawing/2014/main" id="{6C79EE6F-CD1F-4ACA-9538-123667ABC54E}"/>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6" name="Picture 5">
            <a:extLst>
              <a:ext uri="{FF2B5EF4-FFF2-40B4-BE49-F238E27FC236}">
                <a16:creationId xmlns:a16="http://schemas.microsoft.com/office/drawing/2014/main" id="{330EBBF6-7DBD-42A4-A4CD-3A6409CFCAC3}"/>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5003800" y="-1"/>
            <a:ext cx="7188200" cy="6858001"/>
          </a:xfrm>
          <a:prstGeom prst="rect">
            <a:avLst/>
          </a:prstGeom>
        </p:spPr>
      </p:pic>
      <p:sp>
        <p:nvSpPr>
          <p:cNvPr id="8" name="TextBox 7">
            <a:extLst>
              <a:ext uri="{FF2B5EF4-FFF2-40B4-BE49-F238E27FC236}">
                <a16:creationId xmlns:a16="http://schemas.microsoft.com/office/drawing/2014/main" id="{FA9E7830-00AC-4090-A49A-1077FE6E5A5C}"/>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90986079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hart slide white">
    <p:bg>
      <p:bgRef idx="1001">
        <a:schemeClr val="bg1"/>
      </p:bgRef>
    </p:bg>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5AFB7DC2-B300-F54A-9438-99C56E71F45E}"/>
              </a:ext>
            </a:extLst>
          </p:cNvPr>
          <p:cNvSpPr>
            <a:spLocks noGrp="1"/>
          </p:cNvSpPr>
          <p:nvPr>
            <p:ph type="chart" sz="quarter" idx="13"/>
          </p:nvPr>
        </p:nvSpPr>
        <p:spPr>
          <a:xfrm>
            <a:off x="515938" y="1652155"/>
            <a:ext cx="11160125" cy="4550207"/>
          </a:xfrm>
          <a:prstGeom prst="rect">
            <a:avLst/>
          </a:prstGeom>
        </p:spPr>
        <p:txBody>
          <a:bodyPr/>
          <a:lstStyle>
            <a:lvl1pPr>
              <a:defRPr>
                <a:noFill/>
              </a:defRPr>
            </a:lvl1pPr>
          </a:lstStyle>
          <a:p>
            <a:r>
              <a:rPr lang="en-US"/>
              <a:t>Click icon to add chart</a:t>
            </a:r>
            <a:endParaRPr lang="en-US" dirty="0"/>
          </a:p>
        </p:txBody>
      </p:sp>
      <p:sp>
        <p:nvSpPr>
          <p:cNvPr id="3" name="Slide Number Placeholder 2">
            <a:extLst>
              <a:ext uri="{FF2B5EF4-FFF2-40B4-BE49-F238E27FC236}">
                <a16:creationId xmlns:a16="http://schemas.microsoft.com/office/drawing/2014/main" id="{9AFF2671-8A65-7144-9E25-56A2DB046EBD}"/>
              </a:ext>
            </a:extLst>
          </p:cNvPr>
          <p:cNvSpPr>
            <a:spLocks noGrp="1"/>
          </p:cNvSpPr>
          <p:nvPr>
            <p:ph type="sldNum" sz="quarter" idx="15"/>
          </p:nvPr>
        </p:nvSpPr>
        <p:spPr/>
        <p:txBody>
          <a:bodyPr/>
          <a:lstStyle/>
          <a:p>
            <a:fld id="{14719505-AD43-774F-936C-A3AE71DD4EEA}" type="slidenum">
              <a:rPr lang="en-GB" smtClean="0"/>
              <a:pPr/>
              <a:t>‹#›</a:t>
            </a:fld>
            <a:endParaRPr lang="en-GB" dirty="0"/>
          </a:p>
        </p:txBody>
      </p:sp>
      <p:sp>
        <p:nvSpPr>
          <p:cNvPr id="12" name="Title 21">
            <a:extLst>
              <a:ext uri="{FF2B5EF4-FFF2-40B4-BE49-F238E27FC236}">
                <a16:creationId xmlns:a16="http://schemas.microsoft.com/office/drawing/2014/main" id="{C2EC6BA5-3813-3A4C-9088-F24F3B28AF41}"/>
              </a:ext>
            </a:extLst>
          </p:cNvPr>
          <p:cNvSpPr>
            <a:spLocks noGrp="1"/>
          </p:cNvSpPr>
          <p:nvPr>
            <p:ph type="title" hasCustomPrompt="1"/>
          </p:nvPr>
        </p:nvSpPr>
        <p:spPr>
          <a:xfrm>
            <a:off x="507600" y="404256"/>
            <a:ext cx="10432800"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8" name="Freeform 5">
            <a:extLst>
              <a:ext uri="{FF2B5EF4-FFF2-40B4-BE49-F238E27FC236}">
                <a16:creationId xmlns:a16="http://schemas.microsoft.com/office/drawing/2014/main" id="{4D9D99D4-5362-4113-8764-0C36A3395808}"/>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94853083"/>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0429D2-7628-5F42-B68C-8C0A77AEDA43}"/>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6" name="Title 21">
            <a:extLst>
              <a:ext uri="{FF2B5EF4-FFF2-40B4-BE49-F238E27FC236}">
                <a16:creationId xmlns:a16="http://schemas.microsoft.com/office/drawing/2014/main" id="{35E854F1-77B4-4BE1-B66C-3A7ACFF0C38A}"/>
              </a:ext>
            </a:extLst>
          </p:cNvPr>
          <p:cNvSpPr>
            <a:spLocks noGrp="1"/>
          </p:cNvSpPr>
          <p:nvPr>
            <p:ph type="title" hasCustomPrompt="1"/>
          </p:nvPr>
        </p:nvSpPr>
        <p:spPr>
          <a:xfrm>
            <a:off x="507600" y="404256"/>
            <a:ext cx="10432800"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7" name="Freeform 5">
            <a:extLst>
              <a:ext uri="{FF2B5EF4-FFF2-40B4-BE49-F238E27FC236}">
                <a16:creationId xmlns:a16="http://schemas.microsoft.com/office/drawing/2014/main" id="{FA8EAB5E-D4C8-46C1-8566-93155BF9F16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1037647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monogram lower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0429D2-7628-5F42-B68C-8C0A77AEDA43}"/>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6" name="Title 21">
            <a:extLst>
              <a:ext uri="{FF2B5EF4-FFF2-40B4-BE49-F238E27FC236}">
                <a16:creationId xmlns:a16="http://schemas.microsoft.com/office/drawing/2014/main" id="{35E854F1-77B4-4BE1-B66C-3A7ACFF0C38A}"/>
              </a:ext>
            </a:extLst>
          </p:cNvPr>
          <p:cNvSpPr>
            <a:spLocks noGrp="1"/>
          </p:cNvSpPr>
          <p:nvPr>
            <p:ph type="title" hasCustomPrompt="1"/>
          </p:nvPr>
        </p:nvSpPr>
        <p:spPr>
          <a:xfrm>
            <a:off x="507599" y="404256"/>
            <a:ext cx="11168463" cy="908101"/>
          </a:xfrm>
        </p:spPr>
        <p:txBody>
          <a:bodyPr/>
          <a:lstStyle>
            <a:lvl1pPr>
              <a:lnSpc>
                <a:spcPct val="100000"/>
              </a:lnSpc>
              <a:spcBef>
                <a:spcPts val="0"/>
              </a:spcBef>
              <a:defRPr lang="en-GB" b="0" i="0" u="none" strike="noStrike" smtClean="0">
                <a:solidFill>
                  <a:schemeClr val="tx1"/>
                </a:solidFill>
                <a:effectLst/>
                <a:latin typeface="+mj-lt"/>
              </a:defRPr>
            </a:lvl1pPr>
          </a:lstStyle>
          <a:p>
            <a:r>
              <a:rPr lang="en-US" dirty="0"/>
              <a:t>This is a two-line page title, click to add text </a:t>
            </a:r>
            <a:br>
              <a:rPr lang="en-US" dirty="0"/>
            </a:br>
            <a:r>
              <a:rPr lang="en-US" dirty="0"/>
              <a:t>Lorem ipsum dolor sit </a:t>
            </a:r>
            <a:r>
              <a:rPr lang="en-US" dirty="0" err="1"/>
              <a:t>amet</a:t>
            </a:r>
            <a:r>
              <a:rPr lang="en-US" dirty="0"/>
              <a:t>, </a:t>
            </a:r>
            <a:r>
              <a:rPr lang="en-US" dirty="0" err="1"/>
              <a:t>consetetur</a:t>
            </a:r>
            <a:r>
              <a:rPr lang="en-US" dirty="0"/>
              <a:t> </a:t>
            </a:r>
            <a:r>
              <a:rPr lang="en-US" dirty="0" err="1"/>
              <a:t>sadipscing</a:t>
            </a:r>
            <a:r>
              <a:rPr lang="en-US" dirty="0"/>
              <a:t> </a:t>
            </a:r>
            <a:r>
              <a:rPr lang="en-US" dirty="0" err="1"/>
              <a:t>elitr</a:t>
            </a:r>
            <a:endParaRPr lang="en-US" dirty="0"/>
          </a:p>
        </p:txBody>
      </p:sp>
      <p:sp>
        <p:nvSpPr>
          <p:cNvPr id="5" name="Freeform 5">
            <a:extLst>
              <a:ext uri="{FF2B5EF4-FFF2-40B4-BE49-F238E27FC236}">
                <a16:creationId xmlns:a16="http://schemas.microsoft.com/office/drawing/2014/main" id="{8B9D3C1C-A1B8-4AFB-9781-5B13C751EC27}"/>
              </a:ext>
            </a:extLst>
          </p:cNvPr>
          <p:cNvSpPr>
            <a:spLocks noEditPoints="1"/>
          </p:cNvSpPr>
          <p:nvPr userDrawn="1"/>
        </p:nvSpPr>
        <p:spPr bwMode="auto">
          <a:xfrm>
            <a:off x="515938" y="6187759"/>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470443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0429D2-7628-5F42-B68C-8C0A77AEDA43}"/>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6" name="Freeform 5">
            <a:extLst>
              <a:ext uri="{FF2B5EF4-FFF2-40B4-BE49-F238E27FC236}">
                <a16:creationId xmlns:a16="http://schemas.microsoft.com/office/drawing/2014/main" id="{453ABF39-9C9D-435C-966D-3695C2C52120}"/>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2697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monogram lower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0429D2-7628-5F42-B68C-8C0A77AEDA43}"/>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6" name="Freeform 5">
            <a:extLst>
              <a:ext uri="{FF2B5EF4-FFF2-40B4-BE49-F238E27FC236}">
                <a16:creationId xmlns:a16="http://schemas.microsoft.com/office/drawing/2014/main" id="{453ABF39-9C9D-435C-966D-3695C2C52120}"/>
              </a:ext>
            </a:extLst>
          </p:cNvPr>
          <p:cNvSpPr>
            <a:spLocks noEditPoints="1"/>
          </p:cNvSpPr>
          <p:nvPr userDrawn="1"/>
        </p:nvSpPr>
        <p:spPr bwMode="auto">
          <a:xfrm>
            <a:off x="515938" y="6187759"/>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21457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ustom Layout Monogram Lower Lef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C8D774-72B8-4ECE-A7D3-951E7108C041}"/>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5003800" y="-1"/>
            <a:ext cx="7188200" cy="6858001"/>
          </a:xfrm>
          <a:prstGeom prst="rect">
            <a:avLst/>
          </a:prstGeom>
        </p:spPr>
      </p:pic>
      <p:sp>
        <p:nvSpPr>
          <p:cNvPr id="7" name="Slide Number Placeholder 6">
            <a:extLst>
              <a:ext uri="{FF2B5EF4-FFF2-40B4-BE49-F238E27FC236}">
                <a16:creationId xmlns:a16="http://schemas.microsoft.com/office/drawing/2014/main" id="{386D3591-FE63-BB43-8A4C-B6F29DBE7D18}"/>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10" name="Title 9">
            <a:extLst>
              <a:ext uri="{FF2B5EF4-FFF2-40B4-BE49-F238E27FC236}">
                <a16:creationId xmlns:a16="http://schemas.microsoft.com/office/drawing/2014/main" id="{4FDAFC8E-CA28-0D44-BC65-8F7829B28517}"/>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9FBEDEA-F386-1B4A-B687-53C2F6314F81}"/>
              </a:ext>
            </a:extLst>
          </p:cNvPr>
          <p:cNvSpPr>
            <a:spLocks noGrp="1"/>
          </p:cNvSpPr>
          <p:nvPr>
            <p:ph type="body" sz="quarter" idx="12"/>
          </p:nvPr>
        </p:nvSpPr>
        <p:spPr>
          <a:xfrm>
            <a:off x="515938" y="1809168"/>
            <a:ext cx="11160125" cy="4156075"/>
          </a:xfrm>
        </p:spPr>
        <p:txBody>
          <a:bodyPr/>
          <a:lstStyle>
            <a:lvl1pPr>
              <a:spcBef>
                <a:spcPts val="700"/>
              </a:spcBef>
              <a:defRPr/>
            </a:lvl1pPr>
            <a:lvl2pPr>
              <a:spcBef>
                <a:spcPts val="700"/>
              </a:spcBef>
              <a:defRPr/>
            </a:lvl2pPr>
            <a:lvl3pPr>
              <a:spcBef>
                <a:spcPts val="700"/>
              </a:spcBef>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a:extLst>
              <a:ext uri="{FF2B5EF4-FFF2-40B4-BE49-F238E27FC236}">
                <a16:creationId xmlns:a16="http://schemas.microsoft.com/office/drawing/2014/main" id="{FAC2DF12-7CA3-446A-B2B6-AFA16AE5246E}"/>
              </a:ext>
            </a:extLst>
          </p:cNvPr>
          <p:cNvSpPr>
            <a:spLocks noEditPoints="1"/>
          </p:cNvSpPr>
          <p:nvPr userDrawn="1"/>
        </p:nvSpPr>
        <p:spPr bwMode="auto">
          <a:xfrm>
            <a:off x="515938" y="6187759"/>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7276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tro slide – blue Energy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61498"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pic>
        <p:nvPicPr>
          <p:cNvPr id="12" name="Picture 11">
            <a:extLst>
              <a:ext uri="{FF2B5EF4-FFF2-40B4-BE49-F238E27FC236}">
                <a16:creationId xmlns:a16="http://schemas.microsoft.com/office/drawing/2014/main" id="{76BE1D9C-5320-4D17-AC48-0B93F1FA63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277" b="31825"/>
          <a:stretch/>
        </p:blipFill>
        <p:spPr>
          <a:xfrm>
            <a:off x="2106386" y="1"/>
            <a:ext cx="10085614" cy="3135086"/>
          </a:xfrm>
          <a:prstGeom prst="rect">
            <a:avLst/>
          </a:prstGeom>
        </p:spPr>
      </p:pic>
      <p:sp>
        <p:nvSpPr>
          <p:cNvPr id="9" name="Freeform 5">
            <a:extLst>
              <a:ext uri="{FF2B5EF4-FFF2-40B4-BE49-F238E27FC236}">
                <a16:creationId xmlns:a16="http://schemas.microsoft.com/office/drawing/2014/main" id="{B14E3DD5-412F-4251-9341-9F9968805934}"/>
              </a:ext>
            </a:extLst>
          </p:cNvPr>
          <p:cNvSpPr>
            <a:spLocks noEditPoints="1"/>
          </p:cNvSpPr>
          <p:nvPr userDrawn="1"/>
        </p:nvSpPr>
        <p:spPr bwMode="auto">
          <a:xfrm>
            <a:off x="51421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19441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ustom Layout Green Ener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40E579-AC72-4E21-9D54-67AC0338AC1A}"/>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5003800" y="-1"/>
            <a:ext cx="7188200" cy="6858001"/>
          </a:xfrm>
          <a:prstGeom prst="rect">
            <a:avLst/>
          </a:prstGeom>
        </p:spPr>
      </p:pic>
      <p:sp>
        <p:nvSpPr>
          <p:cNvPr id="7" name="Slide Number Placeholder 6">
            <a:extLst>
              <a:ext uri="{FF2B5EF4-FFF2-40B4-BE49-F238E27FC236}">
                <a16:creationId xmlns:a16="http://schemas.microsoft.com/office/drawing/2014/main" id="{386D3591-FE63-BB43-8A4C-B6F29DBE7D18}"/>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10" name="Title 9">
            <a:extLst>
              <a:ext uri="{FF2B5EF4-FFF2-40B4-BE49-F238E27FC236}">
                <a16:creationId xmlns:a16="http://schemas.microsoft.com/office/drawing/2014/main" id="{4FDAFC8E-CA28-0D44-BC65-8F7829B28517}"/>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9FBEDEA-F386-1B4A-B687-53C2F6314F81}"/>
              </a:ext>
            </a:extLst>
          </p:cNvPr>
          <p:cNvSpPr>
            <a:spLocks noGrp="1"/>
          </p:cNvSpPr>
          <p:nvPr>
            <p:ph type="body" sz="quarter" idx="12"/>
          </p:nvPr>
        </p:nvSpPr>
        <p:spPr>
          <a:xfrm>
            <a:off x="515938" y="1809168"/>
            <a:ext cx="11160125" cy="4156075"/>
          </a:xfrm>
        </p:spPr>
        <p:txBody>
          <a:bodyPr/>
          <a:lstStyle>
            <a:lvl1pPr>
              <a:spcBef>
                <a:spcPts val="700"/>
              </a:spcBef>
              <a:defRPr/>
            </a:lvl1pPr>
            <a:lvl2pPr>
              <a:spcBef>
                <a:spcPts val="700"/>
              </a:spcBef>
              <a:defRPr/>
            </a:lvl2pPr>
            <a:lvl3pPr>
              <a:spcBef>
                <a:spcPts val="700"/>
              </a:spcBef>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5">
            <a:extLst>
              <a:ext uri="{FF2B5EF4-FFF2-40B4-BE49-F238E27FC236}">
                <a16:creationId xmlns:a16="http://schemas.microsoft.com/office/drawing/2014/main" id="{1A7787E7-658C-4F60-81AD-5B9563BBC7E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1763410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351067-710B-7C49-BE90-2F12DCECD625}"/>
              </a:ext>
            </a:extLst>
          </p:cNvPr>
          <p:cNvSpPr>
            <a:spLocks noGrp="1"/>
          </p:cNvSpPr>
          <p:nvPr>
            <p:ph sz="half" idx="1"/>
          </p:nvPr>
        </p:nvSpPr>
        <p:spPr>
          <a:xfrm>
            <a:off x="515939" y="1816097"/>
            <a:ext cx="5404104" cy="4351338"/>
          </a:xfrm>
          <a:prstGeom prst="rect">
            <a:avLst/>
          </a:prstGeom>
        </p:spPr>
        <p:txBody>
          <a:bodyPr/>
          <a:lstStyle>
            <a:lvl1pPr>
              <a:spcBef>
                <a:spcPts val="700"/>
              </a:spcBef>
              <a:spcAft>
                <a:spcPts val="0"/>
              </a:spcAft>
              <a:defRPr/>
            </a:lvl1pPr>
            <a:lvl2pPr>
              <a:spcBef>
                <a:spcPts val="700"/>
              </a:spcBef>
              <a:spcAft>
                <a:spcPts val="0"/>
              </a:spcAft>
              <a:defRPr/>
            </a:lvl2pPr>
            <a:lvl3pPr>
              <a:spcBef>
                <a:spcPts val="700"/>
              </a:spcBef>
              <a:spcAft>
                <a:spcPts val="0"/>
              </a:spcAft>
              <a:defRPr/>
            </a:lvl3pPr>
            <a:lvl4pPr>
              <a:spcBef>
                <a:spcPts val="700"/>
              </a:spcBef>
              <a:spcAft>
                <a:spcPts val="0"/>
              </a:spcAft>
              <a:defRPr/>
            </a:lvl4pPr>
            <a:lvl5pPr>
              <a:spcBef>
                <a:spcPts val="70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64066A32-5D9E-A94C-A7B4-79096FCF5422}"/>
              </a:ext>
            </a:extLst>
          </p:cNvPr>
          <p:cNvSpPr>
            <a:spLocks noGrp="1"/>
          </p:cNvSpPr>
          <p:nvPr>
            <p:ph sz="half" idx="2"/>
          </p:nvPr>
        </p:nvSpPr>
        <p:spPr>
          <a:xfrm>
            <a:off x="6271957" y="1825625"/>
            <a:ext cx="5404104" cy="4351338"/>
          </a:xfrm>
          <a:prstGeom prst="rect">
            <a:avLst/>
          </a:prstGeom>
        </p:spPr>
        <p:txBody>
          <a:bodyPr/>
          <a:lstStyle>
            <a:lvl1pPr>
              <a:spcBef>
                <a:spcPts val="700"/>
              </a:spcBef>
              <a:defRPr/>
            </a:lvl1pPr>
            <a:lvl2pPr>
              <a:spcBef>
                <a:spcPts val="700"/>
              </a:spcBef>
              <a:defRPr/>
            </a:lvl2pPr>
            <a:lvl3pPr>
              <a:spcBef>
                <a:spcPts val="700"/>
              </a:spcBef>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Slide Number Placeholder 8">
            <a:extLst>
              <a:ext uri="{FF2B5EF4-FFF2-40B4-BE49-F238E27FC236}">
                <a16:creationId xmlns:a16="http://schemas.microsoft.com/office/drawing/2014/main" id="{9160D1CB-B143-2A4A-BFC3-45455B1A05C7}"/>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10" name="Title 9">
            <a:extLst>
              <a:ext uri="{FF2B5EF4-FFF2-40B4-BE49-F238E27FC236}">
                <a16:creationId xmlns:a16="http://schemas.microsoft.com/office/drawing/2014/main" id="{C4E21041-D6CA-6E44-8DB1-2DD3533A3A23}"/>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12" name="Freeform 5">
            <a:extLst>
              <a:ext uri="{FF2B5EF4-FFF2-40B4-BE49-F238E27FC236}">
                <a16:creationId xmlns:a16="http://schemas.microsoft.com/office/drawing/2014/main" id="{C528C95D-3F05-4AFA-89A4-6B6517478A62}"/>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2659768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4F9B4D-4F63-2F4B-8566-0D934C3A04EA}"/>
              </a:ext>
            </a:extLst>
          </p:cNvPr>
          <p:cNvSpPr>
            <a:spLocks noGrp="1"/>
          </p:cNvSpPr>
          <p:nvPr>
            <p:ph type="body" idx="1"/>
          </p:nvPr>
        </p:nvSpPr>
        <p:spPr>
          <a:xfrm>
            <a:off x="515939" y="1681163"/>
            <a:ext cx="5404104" cy="823912"/>
          </a:xfrm>
          <a:prstGeom prst="rect">
            <a:avLst/>
          </a:prstGeom>
        </p:spPr>
        <p:txBody>
          <a:bodyPr bIns="54864" anchor="b"/>
          <a:lstStyle>
            <a:lvl1pPr marL="0" indent="0">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D8CE72-09FC-2245-8926-D359BB8E1851}"/>
              </a:ext>
            </a:extLst>
          </p:cNvPr>
          <p:cNvSpPr>
            <a:spLocks noGrp="1"/>
          </p:cNvSpPr>
          <p:nvPr>
            <p:ph sz="half" idx="2"/>
          </p:nvPr>
        </p:nvSpPr>
        <p:spPr>
          <a:xfrm>
            <a:off x="515939" y="2557535"/>
            <a:ext cx="5404104" cy="3632127"/>
          </a:xfrm>
          <a:prstGeom prst="rect">
            <a:avLst/>
          </a:prstGeom>
        </p:spPr>
        <p:txBody>
          <a:bodyPr/>
          <a:lstStyle>
            <a:lvl1pPr>
              <a:spcBef>
                <a:spcPts val="700"/>
              </a:spcBef>
              <a:spcAft>
                <a:spcPts val="0"/>
              </a:spcAft>
              <a:defRPr/>
            </a:lvl1pPr>
            <a:lvl2pPr>
              <a:spcBef>
                <a:spcPts val="700"/>
              </a:spcBef>
              <a:defRPr/>
            </a:lvl2pPr>
            <a:lvl3pPr>
              <a:spcBef>
                <a:spcPts val="700"/>
              </a:spcBef>
              <a:spcAft>
                <a:spcPts val="0"/>
              </a:spcAft>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a:extLst>
              <a:ext uri="{FF2B5EF4-FFF2-40B4-BE49-F238E27FC236}">
                <a16:creationId xmlns:a16="http://schemas.microsoft.com/office/drawing/2014/main" id="{54FEF679-9542-654B-A7B4-3BCCD47CEB8E}"/>
              </a:ext>
            </a:extLst>
          </p:cNvPr>
          <p:cNvSpPr>
            <a:spLocks noGrp="1"/>
          </p:cNvSpPr>
          <p:nvPr>
            <p:ph type="body" sz="quarter" idx="3"/>
          </p:nvPr>
        </p:nvSpPr>
        <p:spPr>
          <a:xfrm>
            <a:off x="6280150" y="1681163"/>
            <a:ext cx="5399088" cy="823912"/>
          </a:xfrm>
          <a:prstGeom prst="rect">
            <a:avLst/>
          </a:prstGeom>
        </p:spPr>
        <p:txBody>
          <a:bodyPr bIns="54864" anchor="b"/>
          <a:lstStyle>
            <a:lvl1pPr marL="0" indent="0">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F8BFE8-3078-1440-9F68-0C89355AC906}"/>
              </a:ext>
            </a:extLst>
          </p:cNvPr>
          <p:cNvSpPr>
            <a:spLocks noGrp="1"/>
          </p:cNvSpPr>
          <p:nvPr>
            <p:ph sz="quarter" idx="4"/>
          </p:nvPr>
        </p:nvSpPr>
        <p:spPr>
          <a:xfrm>
            <a:off x="6280150" y="2557535"/>
            <a:ext cx="5399088" cy="3632127"/>
          </a:xfrm>
          <a:prstGeom prst="rect">
            <a:avLst/>
          </a:prstGeom>
        </p:spPr>
        <p:txBody>
          <a:bodyPr/>
          <a:lstStyle>
            <a:lvl1pPr>
              <a:spcBef>
                <a:spcPts val="700"/>
              </a:spcBef>
              <a:defRPr/>
            </a:lvl1pPr>
            <a:lvl2pPr>
              <a:spcBef>
                <a:spcPts val="700"/>
              </a:spcBef>
              <a:defRPr/>
            </a:lvl2pPr>
            <a:lvl3pPr>
              <a:spcBef>
                <a:spcPts val="700"/>
              </a:spcBef>
              <a:spcAft>
                <a:spcPts val="0"/>
              </a:spcAft>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Slide Number Placeholder 11">
            <a:extLst>
              <a:ext uri="{FF2B5EF4-FFF2-40B4-BE49-F238E27FC236}">
                <a16:creationId xmlns:a16="http://schemas.microsoft.com/office/drawing/2014/main" id="{4C83D60C-8970-9940-A772-E268EB40E1AF}"/>
              </a:ext>
            </a:extLst>
          </p:cNvPr>
          <p:cNvSpPr>
            <a:spLocks noGrp="1"/>
          </p:cNvSpPr>
          <p:nvPr>
            <p:ph type="sldNum" sz="quarter" idx="12"/>
          </p:nvPr>
        </p:nvSpPr>
        <p:spPr/>
        <p:txBody>
          <a:bodyPr/>
          <a:lstStyle/>
          <a:p>
            <a:fld id="{14719505-AD43-774F-936C-A3AE71DD4EEA}" type="slidenum">
              <a:rPr lang="en-GB" smtClean="0"/>
              <a:pPr/>
              <a:t>‹#›</a:t>
            </a:fld>
            <a:endParaRPr lang="en-GB" dirty="0"/>
          </a:p>
        </p:txBody>
      </p:sp>
      <p:sp>
        <p:nvSpPr>
          <p:cNvPr id="14" name="Title 9">
            <a:extLst>
              <a:ext uri="{FF2B5EF4-FFF2-40B4-BE49-F238E27FC236}">
                <a16:creationId xmlns:a16="http://schemas.microsoft.com/office/drawing/2014/main" id="{9F068DB5-FA41-E046-950C-E25F5AA91F03}"/>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13" name="Freeform 5">
            <a:extLst>
              <a:ext uri="{FF2B5EF4-FFF2-40B4-BE49-F238E27FC236}">
                <a16:creationId xmlns:a16="http://schemas.microsoft.com/office/drawing/2014/main" id="{EBA2D859-008D-470A-AD04-B1C29CE0CB8B}"/>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63799410"/>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86D3591-FE63-BB43-8A4C-B6F29DBE7D18}"/>
              </a:ext>
            </a:extLst>
          </p:cNvPr>
          <p:cNvSpPr>
            <a:spLocks noGrp="1"/>
          </p:cNvSpPr>
          <p:nvPr>
            <p:ph type="sldNum" sz="quarter" idx="11"/>
          </p:nvPr>
        </p:nvSpPr>
        <p:spPr/>
        <p:txBody>
          <a:bodyPr/>
          <a:lstStyle/>
          <a:p>
            <a:fld id="{14719505-AD43-774F-936C-A3AE71DD4EEA}" type="slidenum">
              <a:rPr lang="en-GB" smtClean="0"/>
              <a:pPr/>
              <a:t>‹#›</a:t>
            </a:fld>
            <a:endParaRPr lang="en-GB" dirty="0"/>
          </a:p>
        </p:txBody>
      </p:sp>
      <p:sp>
        <p:nvSpPr>
          <p:cNvPr id="10" name="Title 9">
            <a:extLst>
              <a:ext uri="{FF2B5EF4-FFF2-40B4-BE49-F238E27FC236}">
                <a16:creationId xmlns:a16="http://schemas.microsoft.com/office/drawing/2014/main" id="{4FDAFC8E-CA28-0D44-BC65-8F7829B28517}"/>
              </a:ext>
            </a:extLst>
          </p:cNvPr>
          <p:cNvSpPr>
            <a:spLocks noGrp="1"/>
          </p:cNvSpPr>
          <p:nvPr>
            <p:ph type="title"/>
          </p:nvPr>
        </p:nvSpPr>
        <p:spPr>
          <a:xfrm>
            <a:off x="515938" y="404115"/>
            <a:ext cx="10515599" cy="1037502"/>
          </a:xfrm>
        </p:spPr>
        <p:txBody>
          <a:bodyPr/>
          <a:lstStyle>
            <a:lvl1pPr>
              <a:lnSpc>
                <a:spcPct val="100000"/>
              </a:lnSpc>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9FBEDEA-F386-1B4A-B687-53C2F6314F81}"/>
              </a:ext>
            </a:extLst>
          </p:cNvPr>
          <p:cNvSpPr>
            <a:spLocks noGrp="1"/>
          </p:cNvSpPr>
          <p:nvPr>
            <p:ph type="body" sz="quarter" idx="12"/>
          </p:nvPr>
        </p:nvSpPr>
        <p:spPr>
          <a:xfrm>
            <a:off x="515938" y="1809168"/>
            <a:ext cx="11160125" cy="4156075"/>
          </a:xfrm>
        </p:spPr>
        <p:txBody>
          <a:bodyPr/>
          <a:lstStyle>
            <a:lvl1pPr>
              <a:spcBef>
                <a:spcPts val="700"/>
              </a:spcBef>
              <a:defRPr/>
            </a:lvl1pPr>
            <a:lvl2pPr>
              <a:spcBef>
                <a:spcPts val="700"/>
              </a:spcBef>
              <a:defRPr/>
            </a:lvl2pPr>
            <a:lvl3pPr>
              <a:spcBef>
                <a:spcPts val="700"/>
              </a:spcBef>
              <a:defRPr/>
            </a:lvl3pPr>
            <a:lvl4pPr>
              <a:spcBef>
                <a:spcPts val="700"/>
              </a:spcBef>
              <a:defRPr/>
            </a:lvl4pPr>
            <a:lvl5pPr>
              <a:spcBef>
                <a:spcPts val="7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reeform 5">
            <a:extLst>
              <a:ext uri="{FF2B5EF4-FFF2-40B4-BE49-F238E27FC236}">
                <a16:creationId xmlns:a16="http://schemas.microsoft.com/office/drawing/2014/main" id="{1A7787E7-658C-4F60-81AD-5B9563BBC7ED}"/>
              </a:ext>
            </a:extLst>
          </p:cNvPr>
          <p:cNvSpPr>
            <a:spLocks noEditPoints="1"/>
          </p:cNvSpPr>
          <p:nvPr userDrawn="1"/>
        </p:nvSpPr>
        <p:spPr bwMode="auto">
          <a:xfrm>
            <a:off x="11265933" y="514352"/>
            <a:ext cx="410130" cy="409891"/>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5854567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Monogram">
    <p:bg>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DAE1FCD-558A-4217-B921-F9D2C8A20730}"/>
              </a:ext>
            </a:extLst>
          </p:cNvPr>
          <p:cNvGrpSpPr/>
          <p:nvPr userDrawn="1"/>
        </p:nvGrpSpPr>
        <p:grpSpPr>
          <a:xfrm>
            <a:off x="1892047" y="2474071"/>
            <a:ext cx="8407906" cy="1909857"/>
            <a:chOff x="515938" y="2471737"/>
            <a:chExt cx="8407906" cy="1909857"/>
          </a:xfrm>
        </p:grpSpPr>
        <p:grpSp>
          <p:nvGrpSpPr>
            <p:cNvPr id="5" name="Graphic 1">
              <a:extLst>
                <a:ext uri="{FF2B5EF4-FFF2-40B4-BE49-F238E27FC236}">
                  <a16:creationId xmlns:a16="http://schemas.microsoft.com/office/drawing/2014/main" id="{A0A375E2-72D2-4F2D-8373-199575CBF751}"/>
                </a:ext>
              </a:extLst>
            </p:cNvPr>
            <p:cNvGrpSpPr/>
            <p:nvPr/>
          </p:nvGrpSpPr>
          <p:grpSpPr>
            <a:xfrm>
              <a:off x="2697543" y="3167633"/>
              <a:ext cx="6226301" cy="518064"/>
              <a:chOff x="2697543" y="3167633"/>
              <a:chExt cx="6226301" cy="518064"/>
            </a:xfrm>
            <a:solidFill>
              <a:schemeClr val="accent1"/>
            </a:solidFill>
          </p:grpSpPr>
          <p:sp>
            <p:nvSpPr>
              <p:cNvPr id="6" name="Freeform: Shape 5">
                <a:extLst>
                  <a:ext uri="{FF2B5EF4-FFF2-40B4-BE49-F238E27FC236}">
                    <a16:creationId xmlns:a16="http://schemas.microsoft.com/office/drawing/2014/main" id="{E2A16678-C890-4DD0-A27C-2F5B513FF49F}"/>
                  </a:ext>
                </a:extLst>
              </p:cNvPr>
              <p:cNvSpPr/>
              <p:nvPr/>
            </p:nvSpPr>
            <p:spPr>
              <a:xfrm>
                <a:off x="2697543" y="3198780"/>
                <a:ext cx="251269" cy="369665"/>
              </a:xfrm>
              <a:custGeom>
                <a:avLst/>
                <a:gdLst>
                  <a:gd name="connsiteX0" fmla="*/ 10097 w 251269"/>
                  <a:gd name="connsiteY0" fmla="*/ 369665 h 369665"/>
                  <a:gd name="connsiteX1" fmla="*/ 0 w 251269"/>
                  <a:gd name="connsiteY1" fmla="*/ 359569 h 369665"/>
                  <a:gd name="connsiteX2" fmla="*/ 0 w 251269"/>
                  <a:gd name="connsiteY2" fmla="*/ 10096 h 369665"/>
                  <a:gd name="connsiteX3" fmla="*/ 10097 w 251269"/>
                  <a:gd name="connsiteY3" fmla="*/ 0 h 369665"/>
                  <a:gd name="connsiteX4" fmla="*/ 108871 w 251269"/>
                  <a:gd name="connsiteY4" fmla="*/ 0 h 369665"/>
                  <a:gd name="connsiteX5" fmla="*/ 233934 w 251269"/>
                  <a:gd name="connsiteY5" fmla="*/ 96583 h 369665"/>
                  <a:gd name="connsiteX6" fmla="*/ 182023 w 251269"/>
                  <a:gd name="connsiteY6" fmla="*/ 178689 h 369665"/>
                  <a:gd name="connsiteX7" fmla="*/ 251270 w 251269"/>
                  <a:gd name="connsiteY7" fmla="*/ 269176 h 369665"/>
                  <a:gd name="connsiteX8" fmla="*/ 125063 w 251269"/>
                  <a:gd name="connsiteY8" fmla="*/ 369665 h 369665"/>
                  <a:gd name="connsiteX9" fmla="*/ 10097 w 251269"/>
                  <a:gd name="connsiteY9" fmla="*/ 369665 h 369665"/>
                  <a:gd name="connsiteX10" fmla="*/ 45815 w 251269"/>
                  <a:gd name="connsiteY10" fmla="*/ 163640 h 369665"/>
                  <a:gd name="connsiteX11" fmla="*/ 111157 w 251269"/>
                  <a:gd name="connsiteY11" fmla="*/ 163640 h 369665"/>
                  <a:gd name="connsiteX12" fmla="*/ 187071 w 251269"/>
                  <a:gd name="connsiteY12" fmla="*/ 100013 h 369665"/>
                  <a:gd name="connsiteX13" fmla="*/ 111728 w 251269"/>
                  <a:gd name="connsiteY13" fmla="*/ 38100 h 369665"/>
                  <a:gd name="connsiteX14" fmla="*/ 45815 w 251269"/>
                  <a:gd name="connsiteY14" fmla="*/ 38100 h 369665"/>
                  <a:gd name="connsiteX15" fmla="*/ 45815 w 251269"/>
                  <a:gd name="connsiteY15" fmla="*/ 163640 h 369665"/>
                  <a:gd name="connsiteX16" fmla="*/ 45815 w 251269"/>
                  <a:gd name="connsiteY16" fmla="*/ 331661 h 369665"/>
                  <a:gd name="connsiteX17" fmla="*/ 126778 w 251269"/>
                  <a:gd name="connsiteY17" fmla="*/ 331661 h 369665"/>
                  <a:gd name="connsiteX18" fmla="*/ 204407 w 251269"/>
                  <a:gd name="connsiteY18" fmla="*/ 266890 h 369665"/>
                  <a:gd name="connsiteX19" fmla="*/ 127921 w 251269"/>
                  <a:gd name="connsiteY19" fmla="*/ 200501 h 369665"/>
                  <a:gd name="connsiteX20" fmla="*/ 45815 w 251269"/>
                  <a:gd name="connsiteY20" fmla="*/ 200501 h 369665"/>
                  <a:gd name="connsiteX21" fmla="*/ 45815 w 251269"/>
                  <a:gd name="connsiteY21" fmla="*/ 331661 h 36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1269" h="369665">
                    <a:moveTo>
                      <a:pt x="10097" y="369665"/>
                    </a:moveTo>
                    <a:cubicBezTo>
                      <a:pt x="2858" y="369665"/>
                      <a:pt x="0" y="366903"/>
                      <a:pt x="0" y="359569"/>
                    </a:cubicBezTo>
                    <a:lnTo>
                      <a:pt x="0" y="10096"/>
                    </a:lnTo>
                    <a:cubicBezTo>
                      <a:pt x="0" y="2857"/>
                      <a:pt x="2762" y="0"/>
                      <a:pt x="10097" y="0"/>
                    </a:cubicBezTo>
                    <a:lnTo>
                      <a:pt x="108871" y="0"/>
                    </a:lnTo>
                    <a:cubicBezTo>
                      <a:pt x="198787" y="0"/>
                      <a:pt x="233934" y="44101"/>
                      <a:pt x="233934" y="96583"/>
                    </a:cubicBezTo>
                    <a:cubicBezTo>
                      <a:pt x="233934" y="131731"/>
                      <a:pt x="218885" y="161925"/>
                      <a:pt x="182023" y="178689"/>
                    </a:cubicBezTo>
                    <a:cubicBezTo>
                      <a:pt x="230600" y="192691"/>
                      <a:pt x="251270" y="227267"/>
                      <a:pt x="251270" y="269176"/>
                    </a:cubicBezTo>
                    <a:cubicBezTo>
                      <a:pt x="251270" y="321659"/>
                      <a:pt x="215551" y="369665"/>
                      <a:pt x="125063" y="369665"/>
                    </a:cubicBezTo>
                    <a:lnTo>
                      <a:pt x="10097" y="369665"/>
                    </a:lnTo>
                    <a:close/>
                    <a:moveTo>
                      <a:pt x="45815" y="163640"/>
                    </a:moveTo>
                    <a:lnTo>
                      <a:pt x="111157" y="163640"/>
                    </a:lnTo>
                    <a:cubicBezTo>
                      <a:pt x="167545" y="163640"/>
                      <a:pt x="187071" y="134588"/>
                      <a:pt x="187071" y="100013"/>
                    </a:cubicBezTo>
                    <a:cubicBezTo>
                      <a:pt x="187071" y="66008"/>
                      <a:pt x="167545" y="38100"/>
                      <a:pt x="111728" y="38100"/>
                    </a:cubicBezTo>
                    <a:lnTo>
                      <a:pt x="45815" y="38100"/>
                    </a:lnTo>
                    <a:lnTo>
                      <a:pt x="45815" y="163640"/>
                    </a:lnTo>
                    <a:close/>
                    <a:moveTo>
                      <a:pt x="45815" y="331661"/>
                    </a:moveTo>
                    <a:lnTo>
                      <a:pt x="126778" y="331661"/>
                    </a:lnTo>
                    <a:cubicBezTo>
                      <a:pt x="183737" y="331661"/>
                      <a:pt x="204407" y="302038"/>
                      <a:pt x="204407" y="266890"/>
                    </a:cubicBezTo>
                    <a:cubicBezTo>
                      <a:pt x="204407" y="231172"/>
                      <a:pt x="184880" y="200501"/>
                      <a:pt x="127921" y="200501"/>
                    </a:cubicBezTo>
                    <a:lnTo>
                      <a:pt x="45815" y="200501"/>
                    </a:lnTo>
                    <a:lnTo>
                      <a:pt x="45815" y="331661"/>
                    </a:lnTo>
                    <a:close/>
                  </a:path>
                </a:pathLst>
              </a:custGeom>
              <a:grp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50E1E6B4-E9F0-4A5B-A8A5-5EC196AAAA4F}"/>
                  </a:ext>
                </a:extLst>
              </p:cNvPr>
              <p:cNvSpPr/>
              <p:nvPr/>
            </p:nvSpPr>
            <p:spPr>
              <a:xfrm>
                <a:off x="3011297" y="3300412"/>
                <a:ext cx="212788" cy="273653"/>
              </a:xfrm>
              <a:custGeom>
                <a:avLst/>
                <a:gdLst>
                  <a:gd name="connsiteX0" fmla="*/ 90964 w 212788"/>
                  <a:gd name="connsiteY0" fmla="*/ 273653 h 273653"/>
                  <a:gd name="connsiteX1" fmla="*/ 0 w 212788"/>
                  <a:gd name="connsiteY1" fmla="*/ 172021 h 273653"/>
                  <a:gd name="connsiteX2" fmla="*/ 0 w 212788"/>
                  <a:gd name="connsiteY2" fmla="*/ 10096 h 273653"/>
                  <a:gd name="connsiteX3" fmla="*/ 10001 w 212788"/>
                  <a:gd name="connsiteY3" fmla="*/ 0 h 273653"/>
                  <a:gd name="connsiteX4" fmla="*/ 33433 w 212788"/>
                  <a:gd name="connsiteY4" fmla="*/ 0 h 273653"/>
                  <a:gd name="connsiteX5" fmla="*/ 43529 w 212788"/>
                  <a:gd name="connsiteY5" fmla="*/ 10096 h 273653"/>
                  <a:gd name="connsiteX6" fmla="*/ 43529 w 212788"/>
                  <a:gd name="connsiteY6" fmla="*/ 168021 h 273653"/>
                  <a:gd name="connsiteX7" fmla="*/ 99917 w 212788"/>
                  <a:gd name="connsiteY7" fmla="*/ 237268 h 273653"/>
                  <a:gd name="connsiteX8" fmla="*/ 169164 w 212788"/>
                  <a:gd name="connsiteY8" fmla="*/ 201549 h 273653"/>
                  <a:gd name="connsiteX9" fmla="*/ 169164 w 212788"/>
                  <a:gd name="connsiteY9" fmla="*/ 10096 h 273653"/>
                  <a:gd name="connsiteX10" fmla="*/ 179260 w 212788"/>
                  <a:gd name="connsiteY10" fmla="*/ 0 h 273653"/>
                  <a:gd name="connsiteX11" fmla="*/ 202692 w 212788"/>
                  <a:gd name="connsiteY11" fmla="*/ 0 h 273653"/>
                  <a:gd name="connsiteX12" fmla="*/ 212788 w 212788"/>
                  <a:gd name="connsiteY12" fmla="*/ 10096 h 273653"/>
                  <a:gd name="connsiteX13" fmla="*/ 212788 w 212788"/>
                  <a:gd name="connsiteY13" fmla="*/ 257937 h 273653"/>
                  <a:gd name="connsiteX14" fmla="*/ 202692 w 212788"/>
                  <a:gd name="connsiteY14" fmla="*/ 268034 h 273653"/>
                  <a:gd name="connsiteX15" fmla="*/ 182023 w 212788"/>
                  <a:gd name="connsiteY15" fmla="*/ 268034 h 273653"/>
                  <a:gd name="connsiteX16" fmla="*/ 171926 w 212788"/>
                  <a:gd name="connsiteY16" fmla="*/ 257937 h 273653"/>
                  <a:gd name="connsiteX17" fmla="*/ 171926 w 212788"/>
                  <a:gd name="connsiteY17" fmla="*/ 235553 h 273653"/>
                  <a:gd name="connsiteX18" fmla="*/ 90964 w 212788"/>
                  <a:gd name="connsiteY18"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88" h="273653">
                    <a:moveTo>
                      <a:pt x="90964" y="273653"/>
                    </a:moveTo>
                    <a:cubicBezTo>
                      <a:pt x="25622" y="273653"/>
                      <a:pt x="0" y="226790"/>
                      <a:pt x="0" y="172021"/>
                    </a:cubicBezTo>
                    <a:lnTo>
                      <a:pt x="0" y="10096"/>
                    </a:lnTo>
                    <a:cubicBezTo>
                      <a:pt x="0" y="2858"/>
                      <a:pt x="2762" y="0"/>
                      <a:pt x="10001" y="0"/>
                    </a:cubicBezTo>
                    <a:lnTo>
                      <a:pt x="33433" y="0"/>
                    </a:lnTo>
                    <a:cubicBezTo>
                      <a:pt x="40672" y="0"/>
                      <a:pt x="43529" y="2762"/>
                      <a:pt x="43529" y="10096"/>
                    </a:cubicBezTo>
                    <a:lnTo>
                      <a:pt x="43529" y="168021"/>
                    </a:lnTo>
                    <a:cubicBezTo>
                      <a:pt x="43529" y="199263"/>
                      <a:pt x="54673" y="237268"/>
                      <a:pt x="99917" y="237268"/>
                    </a:cubicBezTo>
                    <a:cubicBezTo>
                      <a:pt x="122777" y="237268"/>
                      <a:pt x="150209" y="228314"/>
                      <a:pt x="169164" y="201549"/>
                    </a:cubicBezTo>
                    <a:lnTo>
                      <a:pt x="169164" y="10096"/>
                    </a:lnTo>
                    <a:cubicBezTo>
                      <a:pt x="169164" y="2858"/>
                      <a:pt x="171926" y="0"/>
                      <a:pt x="179260" y="0"/>
                    </a:cubicBezTo>
                    <a:lnTo>
                      <a:pt x="202692" y="0"/>
                    </a:lnTo>
                    <a:cubicBezTo>
                      <a:pt x="209931" y="0"/>
                      <a:pt x="212788" y="2762"/>
                      <a:pt x="212788" y="10096"/>
                    </a:cubicBezTo>
                    <a:lnTo>
                      <a:pt x="212788" y="257937"/>
                    </a:lnTo>
                    <a:cubicBezTo>
                      <a:pt x="212788" y="265176"/>
                      <a:pt x="210026" y="268034"/>
                      <a:pt x="202692" y="268034"/>
                    </a:cubicBezTo>
                    <a:lnTo>
                      <a:pt x="182023" y="268034"/>
                    </a:lnTo>
                    <a:cubicBezTo>
                      <a:pt x="174784" y="268034"/>
                      <a:pt x="171926" y="265271"/>
                      <a:pt x="171926" y="257937"/>
                    </a:cubicBezTo>
                    <a:lnTo>
                      <a:pt x="171926" y="235553"/>
                    </a:lnTo>
                    <a:cubicBezTo>
                      <a:pt x="156781" y="254603"/>
                      <a:pt x="132779" y="273653"/>
                      <a:pt x="90964" y="273653"/>
                    </a:cubicBezTo>
                    <a:close/>
                  </a:path>
                </a:pathLst>
              </a:custGeom>
              <a:grp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AEA1ADD-C0A8-4CDC-A155-A606CA1FDDE0}"/>
                  </a:ext>
                </a:extLst>
              </p:cNvPr>
              <p:cNvSpPr/>
              <p:nvPr/>
            </p:nvSpPr>
            <p:spPr>
              <a:xfrm>
                <a:off x="3299143" y="3173634"/>
                <a:ext cx="59245" cy="394811"/>
              </a:xfrm>
              <a:custGeom>
                <a:avLst/>
                <a:gdLst>
                  <a:gd name="connsiteX0" fmla="*/ 29623 w 59245"/>
                  <a:gd name="connsiteY0" fmla="*/ 60388 h 394811"/>
                  <a:gd name="connsiteX1" fmla="*/ 0 w 59245"/>
                  <a:gd name="connsiteY1" fmla="*/ 30194 h 394811"/>
                  <a:gd name="connsiteX2" fmla="*/ 29623 w 59245"/>
                  <a:gd name="connsiteY2" fmla="*/ 0 h 394811"/>
                  <a:gd name="connsiteX3" fmla="*/ 59246 w 59245"/>
                  <a:gd name="connsiteY3" fmla="*/ 30194 h 394811"/>
                  <a:gd name="connsiteX4" fmla="*/ 29623 w 59245"/>
                  <a:gd name="connsiteY4" fmla="*/ 60388 h 394811"/>
                  <a:gd name="connsiteX5" fmla="*/ 17907 w 59245"/>
                  <a:gd name="connsiteY5" fmla="*/ 394811 h 394811"/>
                  <a:gd name="connsiteX6" fmla="*/ 7810 w 59245"/>
                  <a:gd name="connsiteY6" fmla="*/ 384715 h 394811"/>
                  <a:gd name="connsiteX7" fmla="*/ 7810 w 59245"/>
                  <a:gd name="connsiteY7" fmla="*/ 136874 h 394811"/>
                  <a:gd name="connsiteX8" fmla="*/ 17907 w 59245"/>
                  <a:gd name="connsiteY8" fmla="*/ 126778 h 394811"/>
                  <a:gd name="connsiteX9" fmla="*/ 41338 w 59245"/>
                  <a:gd name="connsiteY9" fmla="*/ 126778 h 394811"/>
                  <a:gd name="connsiteX10" fmla="*/ 51435 w 59245"/>
                  <a:gd name="connsiteY10" fmla="*/ 136874 h 394811"/>
                  <a:gd name="connsiteX11" fmla="*/ 51435 w 59245"/>
                  <a:gd name="connsiteY11" fmla="*/ 384715 h 394811"/>
                  <a:gd name="connsiteX12" fmla="*/ 41338 w 59245"/>
                  <a:gd name="connsiteY12" fmla="*/ 394811 h 394811"/>
                  <a:gd name="connsiteX13" fmla="*/ 17907 w 59245"/>
                  <a:gd name="connsiteY13" fmla="*/ 394811 h 3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245" h="394811">
                    <a:moveTo>
                      <a:pt x="29623" y="60388"/>
                    </a:moveTo>
                    <a:cubicBezTo>
                      <a:pt x="11239" y="60388"/>
                      <a:pt x="0" y="46958"/>
                      <a:pt x="0" y="30194"/>
                    </a:cubicBezTo>
                    <a:cubicBezTo>
                      <a:pt x="0" y="13430"/>
                      <a:pt x="11144" y="0"/>
                      <a:pt x="29623" y="0"/>
                    </a:cubicBezTo>
                    <a:cubicBezTo>
                      <a:pt x="48006" y="0"/>
                      <a:pt x="59246" y="13430"/>
                      <a:pt x="59246" y="30194"/>
                    </a:cubicBezTo>
                    <a:cubicBezTo>
                      <a:pt x="59246" y="46958"/>
                      <a:pt x="48006" y="60388"/>
                      <a:pt x="29623" y="60388"/>
                    </a:cubicBezTo>
                    <a:close/>
                    <a:moveTo>
                      <a:pt x="17907" y="394811"/>
                    </a:moveTo>
                    <a:cubicBezTo>
                      <a:pt x="10668" y="394811"/>
                      <a:pt x="7810" y="392049"/>
                      <a:pt x="7810" y="384715"/>
                    </a:cubicBezTo>
                    <a:lnTo>
                      <a:pt x="7810" y="136874"/>
                    </a:lnTo>
                    <a:cubicBezTo>
                      <a:pt x="7810" y="129635"/>
                      <a:pt x="10573" y="126778"/>
                      <a:pt x="17907" y="126778"/>
                    </a:cubicBezTo>
                    <a:lnTo>
                      <a:pt x="41338" y="126778"/>
                    </a:lnTo>
                    <a:cubicBezTo>
                      <a:pt x="48577" y="126778"/>
                      <a:pt x="51435" y="129540"/>
                      <a:pt x="51435" y="136874"/>
                    </a:cubicBezTo>
                    <a:lnTo>
                      <a:pt x="51435" y="384715"/>
                    </a:lnTo>
                    <a:cubicBezTo>
                      <a:pt x="51435" y="391954"/>
                      <a:pt x="48673" y="394811"/>
                      <a:pt x="41338" y="394811"/>
                    </a:cubicBezTo>
                    <a:lnTo>
                      <a:pt x="17907" y="394811"/>
                    </a:ln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701498F-7BBB-443F-A721-6D37640DE635}"/>
                  </a:ext>
                </a:extLst>
              </p:cNvPr>
              <p:cNvSpPr/>
              <p:nvPr/>
            </p:nvSpPr>
            <p:spPr>
              <a:xfrm>
                <a:off x="3433636" y="3167633"/>
                <a:ext cx="43624" cy="400907"/>
              </a:xfrm>
              <a:custGeom>
                <a:avLst/>
                <a:gdLst>
                  <a:gd name="connsiteX0" fmla="*/ 10096 w 43624"/>
                  <a:gd name="connsiteY0" fmla="*/ 400812 h 400907"/>
                  <a:gd name="connsiteX1" fmla="*/ 0 w 43624"/>
                  <a:gd name="connsiteY1" fmla="*/ 390716 h 400907"/>
                  <a:gd name="connsiteX2" fmla="*/ 0 w 43624"/>
                  <a:gd name="connsiteY2" fmla="*/ 10001 h 400907"/>
                  <a:gd name="connsiteX3" fmla="*/ 10096 w 43624"/>
                  <a:gd name="connsiteY3" fmla="*/ 0 h 400907"/>
                  <a:gd name="connsiteX4" fmla="*/ 33528 w 43624"/>
                  <a:gd name="connsiteY4" fmla="*/ 0 h 400907"/>
                  <a:gd name="connsiteX5" fmla="*/ 43624 w 43624"/>
                  <a:gd name="connsiteY5" fmla="*/ 10001 h 400907"/>
                  <a:gd name="connsiteX6" fmla="*/ 43624 w 43624"/>
                  <a:gd name="connsiteY6" fmla="*/ 390811 h 400907"/>
                  <a:gd name="connsiteX7" fmla="*/ 33528 w 43624"/>
                  <a:gd name="connsiteY7" fmla="*/ 400907 h 400907"/>
                  <a:gd name="connsiteX8" fmla="*/ 10096 w 43624"/>
                  <a:gd name="connsiteY8"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4" h="400907">
                    <a:moveTo>
                      <a:pt x="10096" y="400812"/>
                    </a:moveTo>
                    <a:cubicBezTo>
                      <a:pt x="2857" y="400812"/>
                      <a:pt x="0" y="398050"/>
                      <a:pt x="0" y="390716"/>
                    </a:cubicBezTo>
                    <a:lnTo>
                      <a:pt x="0" y="10001"/>
                    </a:lnTo>
                    <a:cubicBezTo>
                      <a:pt x="0" y="2762"/>
                      <a:pt x="2762" y="0"/>
                      <a:pt x="10096" y="0"/>
                    </a:cubicBezTo>
                    <a:lnTo>
                      <a:pt x="33528" y="0"/>
                    </a:lnTo>
                    <a:cubicBezTo>
                      <a:pt x="40767" y="0"/>
                      <a:pt x="43624" y="2762"/>
                      <a:pt x="43624" y="10001"/>
                    </a:cubicBezTo>
                    <a:lnTo>
                      <a:pt x="43624" y="390811"/>
                    </a:lnTo>
                    <a:cubicBezTo>
                      <a:pt x="43624" y="398050"/>
                      <a:pt x="40862" y="400907"/>
                      <a:pt x="33528" y="400907"/>
                    </a:cubicBezTo>
                    <a:lnTo>
                      <a:pt x="10096" y="400907"/>
                    </a:ln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6D1FC777-E7CF-41C5-9A4A-890E62FD17C1}"/>
                  </a:ext>
                </a:extLst>
              </p:cNvPr>
              <p:cNvSpPr/>
              <p:nvPr/>
            </p:nvSpPr>
            <p:spPr>
              <a:xfrm>
                <a:off x="3541935" y="3167633"/>
                <a:ext cx="230600" cy="406336"/>
              </a:xfrm>
              <a:custGeom>
                <a:avLst/>
                <a:gdLst>
                  <a:gd name="connsiteX0" fmla="*/ 199930 w 230600"/>
                  <a:gd name="connsiteY0" fmla="*/ 400812 h 406336"/>
                  <a:gd name="connsiteX1" fmla="*/ 189833 w 230600"/>
                  <a:gd name="connsiteY1" fmla="*/ 390716 h 406336"/>
                  <a:gd name="connsiteX2" fmla="*/ 189833 w 230600"/>
                  <a:gd name="connsiteY2" fmla="*/ 368332 h 406336"/>
                  <a:gd name="connsiteX3" fmla="*/ 112204 w 230600"/>
                  <a:gd name="connsiteY3" fmla="*/ 406337 h 406336"/>
                  <a:gd name="connsiteX4" fmla="*/ 0 w 230600"/>
                  <a:gd name="connsiteY4" fmla="*/ 267367 h 406336"/>
                  <a:gd name="connsiteX5" fmla="*/ 112204 w 230600"/>
                  <a:gd name="connsiteY5" fmla="*/ 127254 h 406336"/>
                  <a:gd name="connsiteX6" fmla="*/ 187071 w 230600"/>
                  <a:gd name="connsiteY6" fmla="*/ 161354 h 406336"/>
                  <a:gd name="connsiteX7" fmla="*/ 187071 w 230600"/>
                  <a:gd name="connsiteY7" fmla="*/ 10001 h 406336"/>
                  <a:gd name="connsiteX8" fmla="*/ 197072 w 230600"/>
                  <a:gd name="connsiteY8" fmla="*/ 0 h 406336"/>
                  <a:gd name="connsiteX9" fmla="*/ 220504 w 230600"/>
                  <a:gd name="connsiteY9" fmla="*/ 0 h 406336"/>
                  <a:gd name="connsiteX10" fmla="*/ 230600 w 230600"/>
                  <a:gd name="connsiteY10" fmla="*/ 10001 h 406336"/>
                  <a:gd name="connsiteX11" fmla="*/ 230600 w 230600"/>
                  <a:gd name="connsiteY11" fmla="*/ 390811 h 406336"/>
                  <a:gd name="connsiteX12" fmla="*/ 220504 w 230600"/>
                  <a:gd name="connsiteY12" fmla="*/ 400907 h 406336"/>
                  <a:gd name="connsiteX13" fmla="*/ 199930 w 230600"/>
                  <a:gd name="connsiteY13" fmla="*/ 400907 h 406336"/>
                  <a:gd name="connsiteX14" fmla="*/ 120587 w 230600"/>
                  <a:gd name="connsiteY14" fmla="*/ 371285 h 406336"/>
                  <a:gd name="connsiteX15" fmla="*/ 186976 w 230600"/>
                  <a:gd name="connsiteY15" fmla="*/ 334423 h 406336"/>
                  <a:gd name="connsiteX16" fmla="*/ 186976 w 230600"/>
                  <a:gd name="connsiteY16" fmla="*/ 199263 h 406336"/>
                  <a:gd name="connsiteX17" fmla="*/ 120587 w 230600"/>
                  <a:gd name="connsiteY17" fmla="*/ 162401 h 406336"/>
                  <a:gd name="connsiteX18" fmla="*/ 45244 w 230600"/>
                  <a:gd name="connsiteY18" fmla="*/ 266795 h 406336"/>
                  <a:gd name="connsiteX19" fmla="*/ 120587 w 230600"/>
                  <a:gd name="connsiteY19" fmla="*/ 371285 h 40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00" h="406336">
                    <a:moveTo>
                      <a:pt x="199930" y="400812"/>
                    </a:moveTo>
                    <a:cubicBezTo>
                      <a:pt x="192691" y="400812"/>
                      <a:pt x="189833" y="398050"/>
                      <a:pt x="189833" y="390716"/>
                    </a:cubicBezTo>
                    <a:lnTo>
                      <a:pt x="189833" y="368332"/>
                    </a:lnTo>
                    <a:cubicBezTo>
                      <a:pt x="175831" y="389573"/>
                      <a:pt x="151829" y="406337"/>
                      <a:pt x="112204" y="406337"/>
                    </a:cubicBezTo>
                    <a:cubicBezTo>
                      <a:pt x="42386" y="406337"/>
                      <a:pt x="0" y="354997"/>
                      <a:pt x="0" y="267367"/>
                    </a:cubicBezTo>
                    <a:cubicBezTo>
                      <a:pt x="0" y="180308"/>
                      <a:pt x="42481" y="127254"/>
                      <a:pt x="112204" y="127254"/>
                    </a:cubicBezTo>
                    <a:cubicBezTo>
                      <a:pt x="150781" y="127254"/>
                      <a:pt x="174212" y="142875"/>
                      <a:pt x="187071" y="161354"/>
                    </a:cubicBezTo>
                    <a:lnTo>
                      <a:pt x="187071" y="10001"/>
                    </a:lnTo>
                    <a:cubicBezTo>
                      <a:pt x="187071" y="2762"/>
                      <a:pt x="189833" y="0"/>
                      <a:pt x="197072" y="0"/>
                    </a:cubicBezTo>
                    <a:lnTo>
                      <a:pt x="220504" y="0"/>
                    </a:lnTo>
                    <a:cubicBezTo>
                      <a:pt x="227743" y="0"/>
                      <a:pt x="230600" y="2762"/>
                      <a:pt x="230600" y="10001"/>
                    </a:cubicBezTo>
                    <a:lnTo>
                      <a:pt x="230600" y="390811"/>
                    </a:lnTo>
                    <a:cubicBezTo>
                      <a:pt x="230600" y="398050"/>
                      <a:pt x="227838" y="400907"/>
                      <a:pt x="220504" y="400907"/>
                    </a:cubicBezTo>
                    <a:lnTo>
                      <a:pt x="199930" y="400907"/>
                    </a:lnTo>
                    <a:close/>
                    <a:moveTo>
                      <a:pt x="120587" y="371285"/>
                    </a:moveTo>
                    <a:cubicBezTo>
                      <a:pt x="146304" y="371285"/>
                      <a:pt x="170307" y="360617"/>
                      <a:pt x="186976" y="334423"/>
                    </a:cubicBezTo>
                    <a:lnTo>
                      <a:pt x="186976" y="199263"/>
                    </a:lnTo>
                    <a:cubicBezTo>
                      <a:pt x="170212" y="172974"/>
                      <a:pt x="146209" y="162401"/>
                      <a:pt x="120587" y="162401"/>
                    </a:cubicBezTo>
                    <a:cubicBezTo>
                      <a:pt x="75343" y="162401"/>
                      <a:pt x="45244" y="196977"/>
                      <a:pt x="45244" y="266795"/>
                    </a:cubicBezTo>
                    <a:cubicBezTo>
                      <a:pt x="45244" y="336614"/>
                      <a:pt x="75438" y="371285"/>
                      <a:pt x="120587" y="371285"/>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9F6EE72-4942-4A0C-B137-A5AE4F779AB1}"/>
                  </a:ext>
                </a:extLst>
              </p:cNvPr>
              <p:cNvSpPr/>
              <p:nvPr/>
            </p:nvSpPr>
            <p:spPr>
              <a:xfrm>
                <a:off x="3847782" y="3173634"/>
                <a:ext cx="59245" cy="394811"/>
              </a:xfrm>
              <a:custGeom>
                <a:avLst/>
                <a:gdLst>
                  <a:gd name="connsiteX0" fmla="*/ 29623 w 59245"/>
                  <a:gd name="connsiteY0" fmla="*/ 60388 h 394811"/>
                  <a:gd name="connsiteX1" fmla="*/ 0 w 59245"/>
                  <a:gd name="connsiteY1" fmla="*/ 30194 h 394811"/>
                  <a:gd name="connsiteX2" fmla="*/ 29623 w 59245"/>
                  <a:gd name="connsiteY2" fmla="*/ 0 h 394811"/>
                  <a:gd name="connsiteX3" fmla="*/ 59246 w 59245"/>
                  <a:gd name="connsiteY3" fmla="*/ 30194 h 394811"/>
                  <a:gd name="connsiteX4" fmla="*/ 29623 w 59245"/>
                  <a:gd name="connsiteY4" fmla="*/ 60388 h 394811"/>
                  <a:gd name="connsiteX5" fmla="*/ 17907 w 59245"/>
                  <a:gd name="connsiteY5" fmla="*/ 394811 h 394811"/>
                  <a:gd name="connsiteX6" fmla="*/ 7811 w 59245"/>
                  <a:gd name="connsiteY6" fmla="*/ 384715 h 394811"/>
                  <a:gd name="connsiteX7" fmla="*/ 7811 w 59245"/>
                  <a:gd name="connsiteY7" fmla="*/ 136874 h 394811"/>
                  <a:gd name="connsiteX8" fmla="*/ 17907 w 59245"/>
                  <a:gd name="connsiteY8" fmla="*/ 126778 h 394811"/>
                  <a:gd name="connsiteX9" fmla="*/ 41339 w 59245"/>
                  <a:gd name="connsiteY9" fmla="*/ 126778 h 394811"/>
                  <a:gd name="connsiteX10" fmla="*/ 51435 w 59245"/>
                  <a:gd name="connsiteY10" fmla="*/ 136874 h 394811"/>
                  <a:gd name="connsiteX11" fmla="*/ 51435 w 59245"/>
                  <a:gd name="connsiteY11" fmla="*/ 384715 h 394811"/>
                  <a:gd name="connsiteX12" fmla="*/ 41339 w 59245"/>
                  <a:gd name="connsiteY12" fmla="*/ 394811 h 394811"/>
                  <a:gd name="connsiteX13" fmla="*/ 17907 w 59245"/>
                  <a:gd name="connsiteY13" fmla="*/ 394811 h 3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245" h="394811">
                    <a:moveTo>
                      <a:pt x="29623" y="60388"/>
                    </a:moveTo>
                    <a:cubicBezTo>
                      <a:pt x="11144" y="60388"/>
                      <a:pt x="0" y="46958"/>
                      <a:pt x="0" y="30194"/>
                    </a:cubicBezTo>
                    <a:cubicBezTo>
                      <a:pt x="0" y="13430"/>
                      <a:pt x="11144" y="0"/>
                      <a:pt x="29623" y="0"/>
                    </a:cubicBezTo>
                    <a:cubicBezTo>
                      <a:pt x="48006" y="0"/>
                      <a:pt x="59246" y="13430"/>
                      <a:pt x="59246" y="30194"/>
                    </a:cubicBezTo>
                    <a:cubicBezTo>
                      <a:pt x="59246" y="46958"/>
                      <a:pt x="48006" y="60388"/>
                      <a:pt x="29623" y="60388"/>
                    </a:cubicBezTo>
                    <a:close/>
                    <a:moveTo>
                      <a:pt x="17907" y="394811"/>
                    </a:moveTo>
                    <a:cubicBezTo>
                      <a:pt x="10668" y="394811"/>
                      <a:pt x="7811" y="392049"/>
                      <a:pt x="7811" y="384715"/>
                    </a:cubicBezTo>
                    <a:lnTo>
                      <a:pt x="7811" y="136874"/>
                    </a:lnTo>
                    <a:cubicBezTo>
                      <a:pt x="7811" y="129635"/>
                      <a:pt x="10668" y="126778"/>
                      <a:pt x="17907" y="126778"/>
                    </a:cubicBezTo>
                    <a:lnTo>
                      <a:pt x="41339" y="126778"/>
                    </a:lnTo>
                    <a:cubicBezTo>
                      <a:pt x="48578" y="126778"/>
                      <a:pt x="51435" y="129540"/>
                      <a:pt x="51435" y="136874"/>
                    </a:cubicBezTo>
                    <a:lnTo>
                      <a:pt x="51435" y="384715"/>
                    </a:lnTo>
                    <a:cubicBezTo>
                      <a:pt x="51435" y="391954"/>
                      <a:pt x="48578" y="394811"/>
                      <a:pt x="41339" y="394811"/>
                    </a:cubicBezTo>
                    <a:lnTo>
                      <a:pt x="17907" y="394811"/>
                    </a:ln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31EEFC-8DA5-4516-9708-0185B19EF419}"/>
                  </a:ext>
                </a:extLst>
              </p:cNvPr>
              <p:cNvSpPr/>
              <p:nvPr/>
            </p:nvSpPr>
            <p:spPr>
              <a:xfrm>
                <a:off x="3982276" y="3294792"/>
                <a:ext cx="216121" cy="273653"/>
              </a:xfrm>
              <a:custGeom>
                <a:avLst/>
                <a:gdLst>
                  <a:gd name="connsiteX0" fmla="*/ 10096 w 216121"/>
                  <a:gd name="connsiteY0" fmla="*/ 273653 h 273653"/>
                  <a:gd name="connsiteX1" fmla="*/ 0 w 216121"/>
                  <a:gd name="connsiteY1" fmla="*/ 263557 h 273653"/>
                  <a:gd name="connsiteX2" fmla="*/ 0 w 216121"/>
                  <a:gd name="connsiteY2" fmla="*/ 15716 h 273653"/>
                  <a:gd name="connsiteX3" fmla="*/ 10096 w 216121"/>
                  <a:gd name="connsiteY3" fmla="*/ 5620 h 273653"/>
                  <a:gd name="connsiteX4" fmla="*/ 30766 w 216121"/>
                  <a:gd name="connsiteY4" fmla="*/ 5620 h 273653"/>
                  <a:gd name="connsiteX5" fmla="*/ 40767 w 216121"/>
                  <a:gd name="connsiteY5" fmla="*/ 15716 h 273653"/>
                  <a:gd name="connsiteX6" fmla="*/ 40767 w 216121"/>
                  <a:gd name="connsiteY6" fmla="*/ 38005 h 273653"/>
                  <a:gd name="connsiteX7" fmla="*/ 123444 w 216121"/>
                  <a:gd name="connsiteY7" fmla="*/ 0 h 273653"/>
                  <a:gd name="connsiteX8" fmla="*/ 216122 w 216121"/>
                  <a:gd name="connsiteY8" fmla="*/ 101632 h 273653"/>
                  <a:gd name="connsiteX9" fmla="*/ 216122 w 216121"/>
                  <a:gd name="connsiteY9" fmla="*/ 263557 h 273653"/>
                  <a:gd name="connsiteX10" fmla="*/ 206026 w 216121"/>
                  <a:gd name="connsiteY10" fmla="*/ 273653 h 273653"/>
                  <a:gd name="connsiteX11" fmla="*/ 182594 w 216121"/>
                  <a:gd name="connsiteY11" fmla="*/ 273653 h 273653"/>
                  <a:gd name="connsiteX12" fmla="*/ 172498 w 216121"/>
                  <a:gd name="connsiteY12" fmla="*/ 263557 h 273653"/>
                  <a:gd name="connsiteX13" fmla="*/ 172498 w 216121"/>
                  <a:gd name="connsiteY13" fmla="*/ 105632 h 273653"/>
                  <a:gd name="connsiteX14" fmla="*/ 114395 w 216121"/>
                  <a:gd name="connsiteY14" fmla="*/ 36385 h 273653"/>
                  <a:gd name="connsiteX15" fmla="*/ 43529 w 216121"/>
                  <a:gd name="connsiteY15" fmla="*/ 72104 h 273653"/>
                  <a:gd name="connsiteX16" fmla="*/ 43529 w 216121"/>
                  <a:gd name="connsiteY16" fmla="*/ 263557 h 273653"/>
                  <a:gd name="connsiteX17" fmla="*/ 33433 w 216121"/>
                  <a:gd name="connsiteY17" fmla="*/ 273653 h 273653"/>
                  <a:gd name="connsiteX18" fmla="*/ 10096 w 216121"/>
                  <a:gd name="connsiteY18"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6121" h="273653">
                    <a:moveTo>
                      <a:pt x="10096" y="273653"/>
                    </a:moveTo>
                    <a:cubicBezTo>
                      <a:pt x="2857" y="273653"/>
                      <a:pt x="0" y="270891"/>
                      <a:pt x="0" y="263557"/>
                    </a:cubicBezTo>
                    <a:lnTo>
                      <a:pt x="0" y="15716"/>
                    </a:lnTo>
                    <a:cubicBezTo>
                      <a:pt x="0" y="8477"/>
                      <a:pt x="2857" y="5620"/>
                      <a:pt x="10096" y="5620"/>
                    </a:cubicBezTo>
                    <a:lnTo>
                      <a:pt x="30766" y="5620"/>
                    </a:lnTo>
                    <a:cubicBezTo>
                      <a:pt x="38005" y="5620"/>
                      <a:pt x="40767" y="8382"/>
                      <a:pt x="40767" y="15716"/>
                    </a:cubicBezTo>
                    <a:lnTo>
                      <a:pt x="40767" y="38005"/>
                    </a:lnTo>
                    <a:cubicBezTo>
                      <a:pt x="55816" y="19050"/>
                      <a:pt x="80963" y="0"/>
                      <a:pt x="123444" y="0"/>
                    </a:cubicBezTo>
                    <a:cubicBezTo>
                      <a:pt x="189833" y="0"/>
                      <a:pt x="216122" y="46863"/>
                      <a:pt x="216122" y="101632"/>
                    </a:cubicBezTo>
                    <a:lnTo>
                      <a:pt x="216122" y="263557"/>
                    </a:lnTo>
                    <a:cubicBezTo>
                      <a:pt x="216122" y="270796"/>
                      <a:pt x="213360" y="273653"/>
                      <a:pt x="206026" y="273653"/>
                    </a:cubicBezTo>
                    <a:lnTo>
                      <a:pt x="182594" y="273653"/>
                    </a:lnTo>
                    <a:cubicBezTo>
                      <a:pt x="175355" y="273653"/>
                      <a:pt x="172498" y="270891"/>
                      <a:pt x="172498" y="263557"/>
                    </a:cubicBezTo>
                    <a:lnTo>
                      <a:pt x="172498" y="105632"/>
                    </a:lnTo>
                    <a:cubicBezTo>
                      <a:pt x="172498" y="74390"/>
                      <a:pt x="161830" y="36385"/>
                      <a:pt x="114395" y="36385"/>
                    </a:cubicBezTo>
                    <a:cubicBezTo>
                      <a:pt x="90964" y="36385"/>
                      <a:pt x="63055" y="45339"/>
                      <a:pt x="43529" y="72104"/>
                    </a:cubicBezTo>
                    <a:lnTo>
                      <a:pt x="43529" y="263557"/>
                    </a:lnTo>
                    <a:cubicBezTo>
                      <a:pt x="43529" y="270796"/>
                      <a:pt x="40672" y="273653"/>
                      <a:pt x="33433" y="273653"/>
                    </a:cubicBezTo>
                    <a:lnTo>
                      <a:pt x="10096" y="273653"/>
                    </a:ln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EEBD221A-CC96-455C-BE73-087CFAD4F529}"/>
                  </a:ext>
                </a:extLst>
              </p:cNvPr>
              <p:cNvSpPr/>
              <p:nvPr/>
            </p:nvSpPr>
            <p:spPr>
              <a:xfrm>
                <a:off x="4249642" y="3294887"/>
                <a:ext cx="247840" cy="390810"/>
              </a:xfrm>
              <a:custGeom>
                <a:avLst/>
                <a:gdLst>
                  <a:gd name="connsiteX0" fmla="*/ 116681 w 247840"/>
                  <a:gd name="connsiteY0" fmla="*/ 390811 h 390810"/>
                  <a:gd name="connsiteX1" fmla="*/ 0 w 247840"/>
                  <a:gd name="connsiteY1" fmla="*/ 317087 h 390810"/>
                  <a:gd name="connsiteX2" fmla="*/ 44101 w 247840"/>
                  <a:gd name="connsiteY2" fmla="*/ 258509 h 390810"/>
                  <a:gd name="connsiteX3" fmla="*/ 19526 w 247840"/>
                  <a:gd name="connsiteY3" fmla="*/ 221647 h 390810"/>
                  <a:gd name="connsiteX4" fmla="*/ 54674 w 247840"/>
                  <a:gd name="connsiteY4" fmla="*/ 172498 h 390810"/>
                  <a:gd name="connsiteX5" fmla="*/ 17812 w 247840"/>
                  <a:gd name="connsiteY5" fmla="*/ 95441 h 390810"/>
                  <a:gd name="connsiteX6" fmla="*/ 116110 w 247840"/>
                  <a:gd name="connsiteY6" fmla="*/ 0 h 390810"/>
                  <a:gd name="connsiteX7" fmla="*/ 152971 w 247840"/>
                  <a:gd name="connsiteY7" fmla="*/ 5620 h 390810"/>
                  <a:gd name="connsiteX8" fmla="*/ 234505 w 247840"/>
                  <a:gd name="connsiteY8" fmla="*/ 5620 h 390810"/>
                  <a:gd name="connsiteX9" fmla="*/ 244602 w 247840"/>
                  <a:gd name="connsiteY9" fmla="*/ 15716 h 390810"/>
                  <a:gd name="connsiteX10" fmla="*/ 244602 w 247840"/>
                  <a:gd name="connsiteY10" fmla="*/ 29718 h 390810"/>
                  <a:gd name="connsiteX11" fmla="*/ 234505 w 247840"/>
                  <a:gd name="connsiteY11" fmla="*/ 39719 h 390810"/>
                  <a:gd name="connsiteX12" fmla="*/ 192024 w 247840"/>
                  <a:gd name="connsiteY12" fmla="*/ 34671 h 390810"/>
                  <a:gd name="connsiteX13" fmla="*/ 218313 w 247840"/>
                  <a:gd name="connsiteY13" fmla="*/ 94393 h 390810"/>
                  <a:gd name="connsiteX14" fmla="*/ 117253 w 247840"/>
                  <a:gd name="connsiteY14" fmla="*/ 189833 h 390810"/>
                  <a:gd name="connsiteX15" fmla="*/ 74295 w 247840"/>
                  <a:gd name="connsiteY15" fmla="*/ 183166 h 390810"/>
                  <a:gd name="connsiteX16" fmla="*/ 57531 w 247840"/>
                  <a:gd name="connsiteY16" fmla="*/ 214408 h 390810"/>
                  <a:gd name="connsiteX17" fmla="*/ 93250 w 247840"/>
                  <a:gd name="connsiteY17" fmla="*/ 232315 h 390810"/>
                  <a:gd name="connsiteX18" fmla="*/ 160782 w 247840"/>
                  <a:gd name="connsiteY18" fmla="*/ 232315 h 390810"/>
                  <a:gd name="connsiteX19" fmla="*/ 247841 w 247840"/>
                  <a:gd name="connsiteY19" fmla="*/ 300419 h 390810"/>
                  <a:gd name="connsiteX20" fmla="*/ 116681 w 247840"/>
                  <a:gd name="connsiteY20" fmla="*/ 390811 h 390810"/>
                  <a:gd name="connsiteX21" fmla="*/ 117253 w 247840"/>
                  <a:gd name="connsiteY21" fmla="*/ 359569 h 390810"/>
                  <a:gd name="connsiteX22" fmla="*/ 204311 w 247840"/>
                  <a:gd name="connsiteY22" fmla="*/ 304895 h 390810"/>
                  <a:gd name="connsiteX23" fmla="*/ 151829 w 247840"/>
                  <a:gd name="connsiteY23" fmla="*/ 268034 h 390810"/>
                  <a:gd name="connsiteX24" fmla="*/ 73057 w 247840"/>
                  <a:gd name="connsiteY24" fmla="*/ 268034 h 390810"/>
                  <a:gd name="connsiteX25" fmla="*/ 42386 w 247840"/>
                  <a:gd name="connsiteY25" fmla="*/ 311563 h 390810"/>
                  <a:gd name="connsiteX26" fmla="*/ 117253 w 247840"/>
                  <a:gd name="connsiteY26" fmla="*/ 359569 h 390810"/>
                  <a:gd name="connsiteX27" fmla="*/ 118396 w 247840"/>
                  <a:gd name="connsiteY27" fmla="*/ 158591 h 390810"/>
                  <a:gd name="connsiteX28" fmla="*/ 175927 w 247840"/>
                  <a:gd name="connsiteY28" fmla="*/ 94964 h 390810"/>
                  <a:gd name="connsiteX29" fmla="*/ 118396 w 247840"/>
                  <a:gd name="connsiteY29" fmla="*/ 31337 h 390810"/>
                  <a:gd name="connsiteX30" fmla="*/ 60865 w 247840"/>
                  <a:gd name="connsiteY30" fmla="*/ 94964 h 390810"/>
                  <a:gd name="connsiteX31" fmla="*/ 118396 w 247840"/>
                  <a:gd name="connsiteY31" fmla="*/ 158591 h 39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7840" h="390810">
                    <a:moveTo>
                      <a:pt x="116681" y="390811"/>
                    </a:moveTo>
                    <a:cubicBezTo>
                      <a:pt x="46387" y="390811"/>
                      <a:pt x="0" y="364046"/>
                      <a:pt x="0" y="317087"/>
                    </a:cubicBezTo>
                    <a:cubicBezTo>
                      <a:pt x="0" y="288036"/>
                      <a:pt x="17907" y="269081"/>
                      <a:pt x="44101" y="258509"/>
                    </a:cubicBezTo>
                    <a:cubicBezTo>
                      <a:pt x="29623" y="252317"/>
                      <a:pt x="19526" y="240030"/>
                      <a:pt x="19526" y="221647"/>
                    </a:cubicBezTo>
                    <a:cubicBezTo>
                      <a:pt x="19526" y="197644"/>
                      <a:pt x="38005" y="182023"/>
                      <a:pt x="54674" y="172498"/>
                    </a:cubicBezTo>
                    <a:cubicBezTo>
                      <a:pt x="28385" y="154019"/>
                      <a:pt x="17812" y="124492"/>
                      <a:pt x="17812" y="95441"/>
                    </a:cubicBezTo>
                    <a:cubicBezTo>
                      <a:pt x="17812" y="47435"/>
                      <a:pt x="46292" y="0"/>
                      <a:pt x="116110" y="0"/>
                    </a:cubicBezTo>
                    <a:cubicBezTo>
                      <a:pt x="131159" y="0"/>
                      <a:pt x="142875" y="2286"/>
                      <a:pt x="152971" y="5620"/>
                    </a:cubicBezTo>
                    <a:lnTo>
                      <a:pt x="234505" y="5620"/>
                    </a:lnTo>
                    <a:cubicBezTo>
                      <a:pt x="241745" y="5620"/>
                      <a:pt x="244602" y="8382"/>
                      <a:pt x="244602" y="15716"/>
                    </a:cubicBezTo>
                    <a:lnTo>
                      <a:pt x="244602" y="29718"/>
                    </a:lnTo>
                    <a:cubicBezTo>
                      <a:pt x="244602" y="36957"/>
                      <a:pt x="241268" y="39719"/>
                      <a:pt x="234505" y="39719"/>
                    </a:cubicBezTo>
                    <a:cubicBezTo>
                      <a:pt x="219932" y="39148"/>
                      <a:pt x="204883" y="37529"/>
                      <a:pt x="192024" y="34671"/>
                    </a:cubicBezTo>
                    <a:cubicBezTo>
                      <a:pt x="210979" y="50864"/>
                      <a:pt x="218313" y="69818"/>
                      <a:pt x="218313" y="94393"/>
                    </a:cubicBezTo>
                    <a:cubicBezTo>
                      <a:pt x="218313" y="142399"/>
                      <a:pt x="190976" y="189833"/>
                      <a:pt x="117253" y="189833"/>
                    </a:cubicBezTo>
                    <a:cubicBezTo>
                      <a:pt x="101060" y="189833"/>
                      <a:pt x="86582" y="187547"/>
                      <a:pt x="74295" y="183166"/>
                    </a:cubicBezTo>
                    <a:cubicBezTo>
                      <a:pt x="63151" y="193739"/>
                      <a:pt x="57531" y="204406"/>
                      <a:pt x="57531" y="214408"/>
                    </a:cubicBezTo>
                    <a:cubicBezTo>
                      <a:pt x="57531" y="222790"/>
                      <a:pt x="60865" y="232315"/>
                      <a:pt x="93250" y="232315"/>
                    </a:cubicBezTo>
                    <a:lnTo>
                      <a:pt x="160782" y="232315"/>
                    </a:lnTo>
                    <a:cubicBezTo>
                      <a:pt x="209360" y="232315"/>
                      <a:pt x="247841" y="253556"/>
                      <a:pt x="247841" y="300419"/>
                    </a:cubicBezTo>
                    <a:cubicBezTo>
                      <a:pt x="247841" y="351758"/>
                      <a:pt x="202121" y="390811"/>
                      <a:pt x="116681" y="390811"/>
                    </a:cubicBezTo>
                    <a:close/>
                    <a:moveTo>
                      <a:pt x="117253" y="359569"/>
                    </a:moveTo>
                    <a:cubicBezTo>
                      <a:pt x="177546" y="359569"/>
                      <a:pt x="204311" y="334994"/>
                      <a:pt x="204311" y="304895"/>
                    </a:cubicBezTo>
                    <a:cubicBezTo>
                      <a:pt x="204311" y="284226"/>
                      <a:pt x="191453" y="268034"/>
                      <a:pt x="151829" y="268034"/>
                    </a:cubicBezTo>
                    <a:lnTo>
                      <a:pt x="73057" y="268034"/>
                    </a:lnTo>
                    <a:cubicBezTo>
                      <a:pt x="51245" y="278130"/>
                      <a:pt x="42386" y="293180"/>
                      <a:pt x="42386" y="311563"/>
                    </a:cubicBezTo>
                    <a:cubicBezTo>
                      <a:pt x="42386" y="336614"/>
                      <a:pt x="58579" y="359569"/>
                      <a:pt x="117253" y="359569"/>
                    </a:cubicBezTo>
                    <a:close/>
                    <a:moveTo>
                      <a:pt x="118396" y="158591"/>
                    </a:moveTo>
                    <a:cubicBezTo>
                      <a:pt x="155829" y="158591"/>
                      <a:pt x="175927" y="131826"/>
                      <a:pt x="175927" y="94964"/>
                    </a:cubicBezTo>
                    <a:cubicBezTo>
                      <a:pt x="175927" y="58674"/>
                      <a:pt x="155829" y="31337"/>
                      <a:pt x="118396" y="31337"/>
                    </a:cubicBezTo>
                    <a:cubicBezTo>
                      <a:pt x="80963" y="31337"/>
                      <a:pt x="60865" y="58674"/>
                      <a:pt x="60865" y="94964"/>
                    </a:cubicBezTo>
                    <a:cubicBezTo>
                      <a:pt x="60865" y="131731"/>
                      <a:pt x="80963" y="158591"/>
                      <a:pt x="118396" y="158591"/>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7BEAA04-0FB4-458A-8C5A-7ADF531B2558}"/>
                  </a:ext>
                </a:extLst>
              </p:cNvPr>
              <p:cNvSpPr/>
              <p:nvPr/>
            </p:nvSpPr>
            <p:spPr>
              <a:xfrm>
                <a:off x="4647502" y="3294697"/>
                <a:ext cx="213264" cy="279272"/>
              </a:xfrm>
              <a:custGeom>
                <a:avLst/>
                <a:gdLst>
                  <a:gd name="connsiteX0" fmla="*/ 182594 w 213264"/>
                  <a:gd name="connsiteY0" fmla="*/ 273748 h 279272"/>
                  <a:gd name="connsiteX1" fmla="*/ 172498 w 213264"/>
                  <a:gd name="connsiteY1" fmla="*/ 263652 h 279272"/>
                  <a:gd name="connsiteX2" fmla="*/ 172498 w 213264"/>
                  <a:gd name="connsiteY2" fmla="*/ 239649 h 279272"/>
                  <a:gd name="connsiteX3" fmla="*/ 89345 w 213264"/>
                  <a:gd name="connsiteY3" fmla="*/ 279273 h 279272"/>
                  <a:gd name="connsiteX4" fmla="*/ 0 w 213264"/>
                  <a:gd name="connsiteY4" fmla="*/ 198311 h 279272"/>
                  <a:gd name="connsiteX5" fmla="*/ 106585 w 213264"/>
                  <a:gd name="connsiteY5" fmla="*/ 115633 h 279272"/>
                  <a:gd name="connsiteX6" fmla="*/ 169735 w 213264"/>
                  <a:gd name="connsiteY6" fmla="*/ 126206 h 279272"/>
                  <a:gd name="connsiteX7" fmla="*/ 169735 w 213264"/>
                  <a:gd name="connsiteY7" fmla="*/ 103918 h 279272"/>
                  <a:gd name="connsiteX8" fmla="*/ 106585 w 213264"/>
                  <a:gd name="connsiteY8" fmla="*/ 36862 h 279272"/>
                  <a:gd name="connsiteX9" fmla="*/ 36862 w 213264"/>
                  <a:gd name="connsiteY9" fmla="*/ 59246 h 279272"/>
                  <a:gd name="connsiteX10" fmla="*/ 22860 w 213264"/>
                  <a:gd name="connsiteY10" fmla="*/ 56959 h 279272"/>
                  <a:gd name="connsiteX11" fmla="*/ 13906 w 213264"/>
                  <a:gd name="connsiteY11" fmla="*/ 44101 h 279272"/>
                  <a:gd name="connsiteX12" fmla="*/ 16192 w 213264"/>
                  <a:gd name="connsiteY12" fmla="*/ 29623 h 279272"/>
                  <a:gd name="connsiteX13" fmla="*/ 110490 w 213264"/>
                  <a:gd name="connsiteY13" fmla="*/ 0 h 279272"/>
                  <a:gd name="connsiteX14" fmla="*/ 213265 w 213264"/>
                  <a:gd name="connsiteY14" fmla="*/ 97155 h 279272"/>
                  <a:gd name="connsiteX15" fmla="*/ 213265 w 213264"/>
                  <a:gd name="connsiteY15" fmla="*/ 263557 h 279272"/>
                  <a:gd name="connsiteX16" fmla="*/ 203168 w 213264"/>
                  <a:gd name="connsiteY16" fmla="*/ 273653 h 279272"/>
                  <a:gd name="connsiteX17" fmla="*/ 182594 w 213264"/>
                  <a:gd name="connsiteY17" fmla="*/ 273653 h 279272"/>
                  <a:gd name="connsiteX18" fmla="*/ 169831 w 213264"/>
                  <a:gd name="connsiteY18" fmla="*/ 205645 h 279272"/>
                  <a:gd name="connsiteX19" fmla="*/ 169831 w 213264"/>
                  <a:gd name="connsiteY19" fmla="*/ 158210 h 279272"/>
                  <a:gd name="connsiteX20" fmla="*/ 112300 w 213264"/>
                  <a:gd name="connsiteY20" fmla="*/ 149257 h 279272"/>
                  <a:gd name="connsiteX21" fmla="*/ 44196 w 213264"/>
                  <a:gd name="connsiteY21" fmla="*/ 197263 h 279272"/>
                  <a:gd name="connsiteX22" fmla="*/ 96679 w 213264"/>
                  <a:gd name="connsiteY22" fmla="*/ 244126 h 279272"/>
                  <a:gd name="connsiteX23" fmla="*/ 169831 w 213264"/>
                  <a:gd name="connsiteY23" fmla="*/ 205645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264" h="279272">
                    <a:moveTo>
                      <a:pt x="182594" y="273748"/>
                    </a:moveTo>
                    <a:cubicBezTo>
                      <a:pt x="175355" y="273748"/>
                      <a:pt x="172498" y="270986"/>
                      <a:pt x="172498" y="263652"/>
                    </a:cubicBezTo>
                    <a:lnTo>
                      <a:pt x="172498" y="239649"/>
                    </a:lnTo>
                    <a:cubicBezTo>
                      <a:pt x="158020" y="258604"/>
                      <a:pt x="134017" y="279273"/>
                      <a:pt x="89345" y="279273"/>
                    </a:cubicBezTo>
                    <a:cubicBezTo>
                      <a:pt x="31242" y="279273"/>
                      <a:pt x="0" y="244697"/>
                      <a:pt x="0" y="198311"/>
                    </a:cubicBezTo>
                    <a:cubicBezTo>
                      <a:pt x="0" y="151448"/>
                      <a:pt x="32956" y="115633"/>
                      <a:pt x="106585" y="115633"/>
                    </a:cubicBezTo>
                    <a:cubicBezTo>
                      <a:pt x="132874" y="115633"/>
                      <a:pt x="155162" y="120110"/>
                      <a:pt x="169735" y="126206"/>
                    </a:cubicBezTo>
                    <a:lnTo>
                      <a:pt x="169735" y="103918"/>
                    </a:lnTo>
                    <a:cubicBezTo>
                      <a:pt x="169735" y="70961"/>
                      <a:pt x="159639" y="36862"/>
                      <a:pt x="106585" y="36862"/>
                    </a:cubicBezTo>
                    <a:cubicBezTo>
                      <a:pt x="82010" y="36862"/>
                      <a:pt x="55816" y="44101"/>
                      <a:pt x="36862" y="59246"/>
                    </a:cubicBezTo>
                    <a:cubicBezTo>
                      <a:pt x="30671" y="63722"/>
                      <a:pt x="27337" y="63151"/>
                      <a:pt x="22860" y="56959"/>
                    </a:cubicBezTo>
                    <a:lnTo>
                      <a:pt x="13906" y="44101"/>
                    </a:lnTo>
                    <a:cubicBezTo>
                      <a:pt x="10573" y="38576"/>
                      <a:pt x="11144" y="33528"/>
                      <a:pt x="16192" y="29623"/>
                    </a:cubicBezTo>
                    <a:cubicBezTo>
                      <a:pt x="39052" y="10668"/>
                      <a:pt x="73152" y="0"/>
                      <a:pt x="110490" y="0"/>
                    </a:cubicBezTo>
                    <a:cubicBezTo>
                      <a:pt x="183071" y="0"/>
                      <a:pt x="213265" y="39624"/>
                      <a:pt x="213265" y="97155"/>
                    </a:cubicBezTo>
                    <a:lnTo>
                      <a:pt x="213265" y="263557"/>
                    </a:lnTo>
                    <a:cubicBezTo>
                      <a:pt x="213265" y="270796"/>
                      <a:pt x="210502" y="273653"/>
                      <a:pt x="203168" y="273653"/>
                    </a:cubicBezTo>
                    <a:lnTo>
                      <a:pt x="182594" y="273653"/>
                    </a:lnTo>
                    <a:close/>
                    <a:moveTo>
                      <a:pt x="169831" y="205645"/>
                    </a:moveTo>
                    <a:lnTo>
                      <a:pt x="169831" y="158210"/>
                    </a:lnTo>
                    <a:cubicBezTo>
                      <a:pt x="155257" y="151543"/>
                      <a:pt x="129064" y="149257"/>
                      <a:pt x="112300" y="149257"/>
                    </a:cubicBezTo>
                    <a:cubicBezTo>
                      <a:pt x="62008" y="149257"/>
                      <a:pt x="44196" y="169354"/>
                      <a:pt x="44196" y="197263"/>
                    </a:cubicBezTo>
                    <a:cubicBezTo>
                      <a:pt x="44196" y="219551"/>
                      <a:pt x="55340" y="244126"/>
                      <a:pt x="96679" y="244126"/>
                    </a:cubicBezTo>
                    <a:cubicBezTo>
                      <a:pt x="124587" y="244221"/>
                      <a:pt x="150781" y="232981"/>
                      <a:pt x="169831" y="205645"/>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F4F0BE51-8B51-43AC-9D0B-889A7E20AB08}"/>
                  </a:ext>
                </a:extLst>
              </p:cNvPr>
              <p:cNvSpPr/>
              <p:nvPr/>
            </p:nvSpPr>
            <p:spPr>
              <a:xfrm>
                <a:off x="5031394" y="3300412"/>
                <a:ext cx="384544" cy="268033"/>
              </a:xfrm>
              <a:custGeom>
                <a:avLst/>
                <a:gdLst>
                  <a:gd name="connsiteX0" fmla="*/ 93977 w 384544"/>
                  <a:gd name="connsiteY0" fmla="*/ 268034 h 268033"/>
                  <a:gd name="connsiteX1" fmla="*/ 79499 w 384544"/>
                  <a:gd name="connsiteY1" fmla="*/ 259080 h 268033"/>
                  <a:gd name="connsiteX2" fmla="*/ 251 w 384544"/>
                  <a:gd name="connsiteY2" fmla="*/ 10096 h 268033"/>
                  <a:gd name="connsiteX3" fmla="*/ 8633 w 384544"/>
                  <a:gd name="connsiteY3" fmla="*/ 0 h 268033"/>
                  <a:gd name="connsiteX4" fmla="*/ 32636 w 384544"/>
                  <a:gd name="connsiteY4" fmla="*/ 0 h 268033"/>
                  <a:gd name="connsiteX5" fmla="*/ 44351 w 384544"/>
                  <a:gd name="connsiteY5" fmla="*/ 10096 h 268033"/>
                  <a:gd name="connsiteX6" fmla="*/ 105788 w 384544"/>
                  <a:gd name="connsiteY6" fmla="*/ 224504 h 268033"/>
                  <a:gd name="connsiteX7" fmla="*/ 171129 w 384544"/>
                  <a:gd name="connsiteY7" fmla="*/ 10096 h 268033"/>
                  <a:gd name="connsiteX8" fmla="*/ 182845 w 384544"/>
                  <a:gd name="connsiteY8" fmla="*/ 0 h 268033"/>
                  <a:gd name="connsiteX9" fmla="*/ 201800 w 384544"/>
                  <a:gd name="connsiteY9" fmla="*/ 0 h 268033"/>
                  <a:gd name="connsiteX10" fmla="*/ 213515 w 384544"/>
                  <a:gd name="connsiteY10" fmla="*/ 10096 h 268033"/>
                  <a:gd name="connsiteX11" fmla="*/ 279333 w 384544"/>
                  <a:gd name="connsiteY11" fmla="*/ 224504 h 268033"/>
                  <a:gd name="connsiteX12" fmla="*/ 340769 w 384544"/>
                  <a:gd name="connsiteY12" fmla="*/ 10096 h 268033"/>
                  <a:gd name="connsiteX13" fmla="*/ 352485 w 384544"/>
                  <a:gd name="connsiteY13" fmla="*/ 0 h 268033"/>
                  <a:gd name="connsiteX14" fmla="*/ 375917 w 384544"/>
                  <a:gd name="connsiteY14" fmla="*/ 0 h 268033"/>
                  <a:gd name="connsiteX15" fmla="*/ 384298 w 384544"/>
                  <a:gd name="connsiteY15" fmla="*/ 10096 h 268033"/>
                  <a:gd name="connsiteX16" fmla="*/ 305527 w 384544"/>
                  <a:gd name="connsiteY16" fmla="*/ 259080 h 268033"/>
                  <a:gd name="connsiteX17" fmla="*/ 291049 w 384544"/>
                  <a:gd name="connsiteY17" fmla="*/ 268034 h 268033"/>
                  <a:gd name="connsiteX18" fmla="*/ 269237 w 384544"/>
                  <a:gd name="connsiteY18" fmla="*/ 268034 h 268033"/>
                  <a:gd name="connsiteX19" fmla="*/ 255235 w 384544"/>
                  <a:gd name="connsiteY19" fmla="*/ 259080 h 268033"/>
                  <a:gd name="connsiteX20" fmla="*/ 192084 w 384544"/>
                  <a:gd name="connsiteY20" fmla="*/ 65913 h 268033"/>
                  <a:gd name="connsiteX21" fmla="*/ 129600 w 384544"/>
                  <a:gd name="connsiteY21" fmla="*/ 258509 h 268033"/>
                  <a:gd name="connsiteX22" fmla="*/ 115598 w 384544"/>
                  <a:gd name="connsiteY22" fmla="*/ 268034 h 268033"/>
                  <a:gd name="connsiteX23" fmla="*/ 93977 w 384544"/>
                  <a:gd name="connsiteY23" fmla="*/ 268034 h 26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4544" h="268033">
                    <a:moveTo>
                      <a:pt x="93977" y="268034"/>
                    </a:moveTo>
                    <a:cubicBezTo>
                      <a:pt x="86738" y="268034"/>
                      <a:pt x="82832" y="265271"/>
                      <a:pt x="79499" y="259080"/>
                    </a:cubicBezTo>
                    <a:cubicBezTo>
                      <a:pt x="51019" y="197644"/>
                      <a:pt x="16348" y="96583"/>
                      <a:pt x="251" y="10096"/>
                    </a:cubicBezTo>
                    <a:cubicBezTo>
                      <a:pt x="-892" y="3334"/>
                      <a:pt x="1870" y="0"/>
                      <a:pt x="8633" y="0"/>
                    </a:cubicBezTo>
                    <a:lnTo>
                      <a:pt x="32636" y="0"/>
                    </a:lnTo>
                    <a:cubicBezTo>
                      <a:pt x="39875" y="0"/>
                      <a:pt x="43208" y="2762"/>
                      <a:pt x="44351" y="10096"/>
                    </a:cubicBezTo>
                    <a:cubicBezTo>
                      <a:pt x="57210" y="82677"/>
                      <a:pt x="82832" y="169736"/>
                      <a:pt x="105788" y="224504"/>
                    </a:cubicBezTo>
                    <a:cubicBezTo>
                      <a:pt x="130934" y="169831"/>
                      <a:pt x="158270" y="82677"/>
                      <a:pt x="171129" y="10096"/>
                    </a:cubicBezTo>
                    <a:cubicBezTo>
                      <a:pt x="172177" y="2858"/>
                      <a:pt x="175606" y="0"/>
                      <a:pt x="182845" y="0"/>
                    </a:cubicBezTo>
                    <a:lnTo>
                      <a:pt x="201800" y="0"/>
                    </a:lnTo>
                    <a:cubicBezTo>
                      <a:pt x="209039" y="0"/>
                      <a:pt x="212372" y="2762"/>
                      <a:pt x="213515" y="10096"/>
                    </a:cubicBezTo>
                    <a:cubicBezTo>
                      <a:pt x="226946" y="82677"/>
                      <a:pt x="254282" y="169736"/>
                      <a:pt x="279333" y="224504"/>
                    </a:cubicBezTo>
                    <a:cubicBezTo>
                      <a:pt x="302193" y="169831"/>
                      <a:pt x="327911" y="82677"/>
                      <a:pt x="340769" y="10096"/>
                    </a:cubicBezTo>
                    <a:cubicBezTo>
                      <a:pt x="341817" y="2858"/>
                      <a:pt x="345246" y="0"/>
                      <a:pt x="352485" y="0"/>
                    </a:cubicBezTo>
                    <a:lnTo>
                      <a:pt x="375917" y="0"/>
                    </a:lnTo>
                    <a:cubicBezTo>
                      <a:pt x="382584" y="0"/>
                      <a:pt x="385442" y="3334"/>
                      <a:pt x="384298" y="10096"/>
                    </a:cubicBezTo>
                    <a:cubicBezTo>
                      <a:pt x="368678" y="96583"/>
                      <a:pt x="334007" y="197072"/>
                      <a:pt x="305527" y="259080"/>
                    </a:cubicBezTo>
                    <a:cubicBezTo>
                      <a:pt x="302193" y="265271"/>
                      <a:pt x="298288" y="268034"/>
                      <a:pt x="291049" y="268034"/>
                    </a:cubicBezTo>
                    <a:lnTo>
                      <a:pt x="269237" y="268034"/>
                    </a:lnTo>
                    <a:cubicBezTo>
                      <a:pt x="261998" y="268034"/>
                      <a:pt x="258092" y="265271"/>
                      <a:pt x="255235" y="259080"/>
                    </a:cubicBezTo>
                    <a:cubicBezTo>
                      <a:pt x="223421" y="184880"/>
                      <a:pt x="203324" y="124015"/>
                      <a:pt x="192084" y="65913"/>
                    </a:cubicBezTo>
                    <a:cubicBezTo>
                      <a:pt x="181511" y="124015"/>
                      <a:pt x="160842" y="184880"/>
                      <a:pt x="129600" y="258509"/>
                    </a:cubicBezTo>
                    <a:cubicBezTo>
                      <a:pt x="126838" y="265271"/>
                      <a:pt x="122933" y="268034"/>
                      <a:pt x="115598" y="268034"/>
                    </a:cubicBezTo>
                    <a:lnTo>
                      <a:pt x="93977" y="268034"/>
                    </a:ln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0823E3B-DF22-4CEF-80F5-CC013775A103}"/>
                  </a:ext>
                </a:extLst>
              </p:cNvPr>
              <p:cNvSpPr/>
              <p:nvPr/>
            </p:nvSpPr>
            <p:spPr>
              <a:xfrm>
                <a:off x="5451316" y="3294887"/>
                <a:ext cx="246697" cy="279177"/>
              </a:xfrm>
              <a:custGeom>
                <a:avLst/>
                <a:gdLst>
                  <a:gd name="connsiteX0" fmla="*/ 123348 w 246697"/>
                  <a:gd name="connsiteY0" fmla="*/ 279178 h 279177"/>
                  <a:gd name="connsiteX1" fmla="*/ 0 w 246697"/>
                  <a:gd name="connsiteY1" fmla="*/ 139637 h 279177"/>
                  <a:gd name="connsiteX2" fmla="*/ 123348 w 246697"/>
                  <a:gd name="connsiteY2" fmla="*/ 0 h 279177"/>
                  <a:gd name="connsiteX3" fmla="*/ 246697 w 246697"/>
                  <a:gd name="connsiteY3" fmla="*/ 139637 h 279177"/>
                  <a:gd name="connsiteX4" fmla="*/ 123348 w 246697"/>
                  <a:gd name="connsiteY4" fmla="*/ 279178 h 279177"/>
                  <a:gd name="connsiteX5" fmla="*/ 123348 w 246697"/>
                  <a:gd name="connsiteY5" fmla="*/ 244507 h 279177"/>
                  <a:gd name="connsiteX6" fmla="*/ 201453 w 246697"/>
                  <a:gd name="connsiteY6" fmla="*/ 139541 h 279177"/>
                  <a:gd name="connsiteX7" fmla="*/ 123348 w 246697"/>
                  <a:gd name="connsiteY7" fmla="*/ 34576 h 279177"/>
                  <a:gd name="connsiteX8" fmla="*/ 45244 w 246697"/>
                  <a:gd name="connsiteY8" fmla="*/ 139541 h 279177"/>
                  <a:gd name="connsiteX9" fmla="*/ 123348 w 246697"/>
                  <a:gd name="connsiteY9" fmla="*/ 244507 h 27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 h="279177">
                    <a:moveTo>
                      <a:pt x="123348" y="279178"/>
                    </a:moveTo>
                    <a:cubicBezTo>
                      <a:pt x="35719" y="279178"/>
                      <a:pt x="0" y="211646"/>
                      <a:pt x="0" y="139637"/>
                    </a:cubicBezTo>
                    <a:cubicBezTo>
                      <a:pt x="0" y="67627"/>
                      <a:pt x="37433" y="0"/>
                      <a:pt x="123348" y="0"/>
                    </a:cubicBezTo>
                    <a:cubicBezTo>
                      <a:pt x="210978" y="0"/>
                      <a:pt x="246697" y="67532"/>
                      <a:pt x="246697" y="139637"/>
                    </a:cubicBezTo>
                    <a:cubicBezTo>
                      <a:pt x="246697" y="211550"/>
                      <a:pt x="209264" y="279178"/>
                      <a:pt x="123348" y="279178"/>
                    </a:cubicBezTo>
                    <a:close/>
                    <a:moveTo>
                      <a:pt x="123348" y="244507"/>
                    </a:moveTo>
                    <a:cubicBezTo>
                      <a:pt x="179165" y="244507"/>
                      <a:pt x="201453" y="194786"/>
                      <a:pt x="201453" y="139541"/>
                    </a:cubicBezTo>
                    <a:cubicBezTo>
                      <a:pt x="201453" y="84296"/>
                      <a:pt x="179165" y="34576"/>
                      <a:pt x="123348" y="34576"/>
                    </a:cubicBezTo>
                    <a:cubicBezTo>
                      <a:pt x="67532" y="34576"/>
                      <a:pt x="45244" y="84296"/>
                      <a:pt x="45244" y="139541"/>
                    </a:cubicBezTo>
                    <a:cubicBezTo>
                      <a:pt x="45148" y="194881"/>
                      <a:pt x="67437" y="244507"/>
                      <a:pt x="123348" y="244507"/>
                    </a:cubicBez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CDD10826-22C1-43BE-8B6C-72EACFD67AB3}"/>
                  </a:ext>
                </a:extLst>
              </p:cNvPr>
              <p:cNvSpPr/>
              <p:nvPr/>
            </p:nvSpPr>
            <p:spPr>
              <a:xfrm>
                <a:off x="5762689" y="3294887"/>
                <a:ext cx="147946" cy="273653"/>
              </a:xfrm>
              <a:custGeom>
                <a:avLst/>
                <a:gdLst>
                  <a:gd name="connsiteX0" fmla="*/ 10096 w 147946"/>
                  <a:gd name="connsiteY0" fmla="*/ 273558 h 273653"/>
                  <a:gd name="connsiteX1" fmla="*/ 0 w 147946"/>
                  <a:gd name="connsiteY1" fmla="*/ 263462 h 273653"/>
                  <a:gd name="connsiteX2" fmla="*/ 0 w 147946"/>
                  <a:gd name="connsiteY2" fmla="*/ 15621 h 273653"/>
                  <a:gd name="connsiteX3" fmla="*/ 10096 w 147946"/>
                  <a:gd name="connsiteY3" fmla="*/ 5525 h 273653"/>
                  <a:gd name="connsiteX4" fmla="*/ 30766 w 147946"/>
                  <a:gd name="connsiteY4" fmla="*/ 5525 h 273653"/>
                  <a:gd name="connsiteX5" fmla="*/ 40862 w 147946"/>
                  <a:gd name="connsiteY5" fmla="*/ 15621 h 273653"/>
                  <a:gd name="connsiteX6" fmla="*/ 40862 w 147946"/>
                  <a:gd name="connsiteY6" fmla="*/ 40767 h 273653"/>
                  <a:gd name="connsiteX7" fmla="*/ 116776 w 147946"/>
                  <a:gd name="connsiteY7" fmla="*/ 0 h 273653"/>
                  <a:gd name="connsiteX8" fmla="*/ 140208 w 147946"/>
                  <a:gd name="connsiteY8" fmla="*/ 2858 h 273653"/>
                  <a:gd name="connsiteX9" fmla="*/ 147447 w 147946"/>
                  <a:gd name="connsiteY9" fmla="*/ 15145 h 273653"/>
                  <a:gd name="connsiteX10" fmla="*/ 142970 w 147946"/>
                  <a:gd name="connsiteY10" fmla="*/ 35814 h 273653"/>
                  <a:gd name="connsiteX11" fmla="*/ 131254 w 147946"/>
                  <a:gd name="connsiteY11" fmla="*/ 43053 h 273653"/>
                  <a:gd name="connsiteX12" fmla="*/ 107822 w 147946"/>
                  <a:gd name="connsiteY12" fmla="*/ 39719 h 273653"/>
                  <a:gd name="connsiteX13" fmla="*/ 43624 w 147946"/>
                  <a:gd name="connsiteY13" fmla="*/ 72104 h 273653"/>
                  <a:gd name="connsiteX14" fmla="*/ 43624 w 147946"/>
                  <a:gd name="connsiteY14" fmla="*/ 263557 h 273653"/>
                  <a:gd name="connsiteX15" fmla="*/ 33528 w 147946"/>
                  <a:gd name="connsiteY15" fmla="*/ 273653 h 273653"/>
                  <a:gd name="connsiteX16" fmla="*/ 10096 w 147946"/>
                  <a:gd name="connsiteY16"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946" h="273653">
                    <a:moveTo>
                      <a:pt x="10096" y="273558"/>
                    </a:moveTo>
                    <a:cubicBezTo>
                      <a:pt x="2857" y="273558"/>
                      <a:pt x="0" y="270796"/>
                      <a:pt x="0" y="263462"/>
                    </a:cubicBezTo>
                    <a:lnTo>
                      <a:pt x="0" y="15621"/>
                    </a:lnTo>
                    <a:cubicBezTo>
                      <a:pt x="0" y="8382"/>
                      <a:pt x="2762" y="5525"/>
                      <a:pt x="10096" y="5525"/>
                    </a:cubicBezTo>
                    <a:lnTo>
                      <a:pt x="30766" y="5525"/>
                    </a:lnTo>
                    <a:cubicBezTo>
                      <a:pt x="38005" y="5525"/>
                      <a:pt x="40862" y="8287"/>
                      <a:pt x="40862" y="15621"/>
                    </a:cubicBezTo>
                    <a:lnTo>
                      <a:pt x="40862" y="40767"/>
                    </a:lnTo>
                    <a:cubicBezTo>
                      <a:pt x="55912" y="21241"/>
                      <a:pt x="77724" y="0"/>
                      <a:pt x="116776" y="0"/>
                    </a:cubicBezTo>
                    <a:cubicBezTo>
                      <a:pt x="124015" y="0"/>
                      <a:pt x="132397" y="572"/>
                      <a:pt x="140208" y="2858"/>
                    </a:cubicBezTo>
                    <a:cubicBezTo>
                      <a:pt x="146399" y="4477"/>
                      <a:pt x="149161" y="8954"/>
                      <a:pt x="147447" y="15145"/>
                    </a:cubicBezTo>
                    <a:lnTo>
                      <a:pt x="142970" y="35814"/>
                    </a:lnTo>
                    <a:cubicBezTo>
                      <a:pt x="141351" y="43053"/>
                      <a:pt x="138493" y="44768"/>
                      <a:pt x="131254" y="43053"/>
                    </a:cubicBezTo>
                    <a:cubicBezTo>
                      <a:pt x="123444" y="40767"/>
                      <a:pt x="115633" y="39719"/>
                      <a:pt x="107822" y="39719"/>
                    </a:cubicBezTo>
                    <a:cubicBezTo>
                      <a:pt x="86582" y="39719"/>
                      <a:pt x="60960" y="48101"/>
                      <a:pt x="43624" y="72104"/>
                    </a:cubicBezTo>
                    <a:lnTo>
                      <a:pt x="43624" y="263557"/>
                    </a:lnTo>
                    <a:cubicBezTo>
                      <a:pt x="43624" y="270796"/>
                      <a:pt x="40862" y="273653"/>
                      <a:pt x="33528" y="273653"/>
                    </a:cubicBezTo>
                    <a:lnTo>
                      <a:pt x="10096" y="273653"/>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7BF82DEA-DE2A-4D39-A074-84DDCE65814E}"/>
                  </a:ext>
                </a:extLst>
              </p:cNvPr>
              <p:cNvSpPr/>
              <p:nvPr/>
            </p:nvSpPr>
            <p:spPr>
              <a:xfrm>
                <a:off x="5957475" y="3167633"/>
                <a:ext cx="43624" cy="400907"/>
              </a:xfrm>
              <a:custGeom>
                <a:avLst/>
                <a:gdLst>
                  <a:gd name="connsiteX0" fmla="*/ 10096 w 43624"/>
                  <a:gd name="connsiteY0" fmla="*/ 400812 h 400907"/>
                  <a:gd name="connsiteX1" fmla="*/ 0 w 43624"/>
                  <a:gd name="connsiteY1" fmla="*/ 390716 h 400907"/>
                  <a:gd name="connsiteX2" fmla="*/ 0 w 43624"/>
                  <a:gd name="connsiteY2" fmla="*/ 10001 h 400907"/>
                  <a:gd name="connsiteX3" fmla="*/ 10096 w 43624"/>
                  <a:gd name="connsiteY3" fmla="*/ 0 h 400907"/>
                  <a:gd name="connsiteX4" fmla="*/ 33528 w 43624"/>
                  <a:gd name="connsiteY4" fmla="*/ 0 h 400907"/>
                  <a:gd name="connsiteX5" fmla="*/ 43625 w 43624"/>
                  <a:gd name="connsiteY5" fmla="*/ 10001 h 400907"/>
                  <a:gd name="connsiteX6" fmla="*/ 43625 w 43624"/>
                  <a:gd name="connsiteY6" fmla="*/ 390811 h 400907"/>
                  <a:gd name="connsiteX7" fmla="*/ 33528 w 43624"/>
                  <a:gd name="connsiteY7" fmla="*/ 400907 h 400907"/>
                  <a:gd name="connsiteX8" fmla="*/ 10096 w 43624"/>
                  <a:gd name="connsiteY8"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4" h="400907">
                    <a:moveTo>
                      <a:pt x="10096" y="400812"/>
                    </a:moveTo>
                    <a:cubicBezTo>
                      <a:pt x="2858" y="400812"/>
                      <a:pt x="0" y="398050"/>
                      <a:pt x="0" y="390716"/>
                    </a:cubicBezTo>
                    <a:lnTo>
                      <a:pt x="0" y="10001"/>
                    </a:lnTo>
                    <a:cubicBezTo>
                      <a:pt x="0" y="2762"/>
                      <a:pt x="2763" y="0"/>
                      <a:pt x="10096" y="0"/>
                    </a:cubicBezTo>
                    <a:lnTo>
                      <a:pt x="33528" y="0"/>
                    </a:lnTo>
                    <a:cubicBezTo>
                      <a:pt x="40767" y="0"/>
                      <a:pt x="43625" y="2762"/>
                      <a:pt x="43625" y="10001"/>
                    </a:cubicBezTo>
                    <a:lnTo>
                      <a:pt x="43625" y="390811"/>
                    </a:lnTo>
                    <a:cubicBezTo>
                      <a:pt x="43625" y="398050"/>
                      <a:pt x="40863" y="400907"/>
                      <a:pt x="33528" y="400907"/>
                    </a:cubicBezTo>
                    <a:lnTo>
                      <a:pt x="10096" y="400907"/>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3367B42-F405-4992-A070-C3F5CF14E23F}"/>
                  </a:ext>
                </a:extLst>
              </p:cNvPr>
              <p:cNvSpPr/>
              <p:nvPr/>
            </p:nvSpPr>
            <p:spPr>
              <a:xfrm>
                <a:off x="6065679" y="3167633"/>
                <a:ext cx="230695" cy="406336"/>
              </a:xfrm>
              <a:custGeom>
                <a:avLst/>
                <a:gdLst>
                  <a:gd name="connsiteX0" fmla="*/ 199930 w 230695"/>
                  <a:gd name="connsiteY0" fmla="*/ 400812 h 406336"/>
                  <a:gd name="connsiteX1" fmla="*/ 189833 w 230695"/>
                  <a:gd name="connsiteY1" fmla="*/ 390716 h 406336"/>
                  <a:gd name="connsiteX2" fmla="*/ 189833 w 230695"/>
                  <a:gd name="connsiteY2" fmla="*/ 368332 h 406336"/>
                  <a:gd name="connsiteX3" fmla="*/ 112204 w 230695"/>
                  <a:gd name="connsiteY3" fmla="*/ 406337 h 406336"/>
                  <a:gd name="connsiteX4" fmla="*/ 0 w 230695"/>
                  <a:gd name="connsiteY4" fmla="*/ 267367 h 406336"/>
                  <a:gd name="connsiteX5" fmla="*/ 112204 w 230695"/>
                  <a:gd name="connsiteY5" fmla="*/ 127254 h 406336"/>
                  <a:gd name="connsiteX6" fmla="*/ 187071 w 230695"/>
                  <a:gd name="connsiteY6" fmla="*/ 161354 h 406336"/>
                  <a:gd name="connsiteX7" fmla="*/ 187071 w 230695"/>
                  <a:gd name="connsiteY7" fmla="*/ 10001 h 406336"/>
                  <a:gd name="connsiteX8" fmla="*/ 197167 w 230695"/>
                  <a:gd name="connsiteY8" fmla="*/ 0 h 406336"/>
                  <a:gd name="connsiteX9" fmla="*/ 220599 w 230695"/>
                  <a:gd name="connsiteY9" fmla="*/ 0 h 406336"/>
                  <a:gd name="connsiteX10" fmla="*/ 230695 w 230695"/>
                  <a:gd name="connsiteY10" fmla="*/ 10001 h 406336"/>
                  <a:gd name="connsiteX11" fmla="*/ 230695 w 230695"/>
                  <a:gd name="connsiteY11" fmla="*/ 390811 h 406336"/>
                  <a:gd name="connsiteX12" fmla="*/ 220599 w 230695"/>
                  <a:gd name="connsiteY12" fmla="*/ 400907 h 406336"/>
                  <a:gd name="connsiteX13" fmla="*/ 199930 w 230695"/>
                  <a:gd name="connsiteY13" fmla="*/ 400907 h 406336"/>
                  <a:gd name="connsiteX14" fmla="*/ 120682 w 230695"/>
                  <a:gd name="connsiteY14" fmla="*/ 371285 h 406336"/>
                  <a:gd name="connsiteX15" fmla="*/ 187071 w 230695"/>
                  <a:gd name="connsiteY15" fmla="*/ 334423 h 406336"/>
                  <a:gd name="connsiteX16" fmla="*/ 187071 w 230695"/>
                  <a:gd name="connsiteY16" fmla="*/ 199263 h 406336"/>
                  <a:gd name="connsiteX17" fmla="*/ 120682 w 230695"/>
                  <a:gd name="connsiteY17" fmla="*/ 162401 h 406336"/>
                  <a:gd name="connsiteX18" fmla="*/ 45339 w 230695"/>
                  <a:gd name="connsiteY18" fmla="*/ 266795 h 406336"/>
                  <a:gd name="connsiteX19" fmla="*/ 120682 w 230695"/>
                  <a:gd name="connsiteY19" fmla="*/ 371285 h 40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95" h="406336">
                    <a:moveTo>
                      <a:pt x="199930" y="400812"/>
                    </a:moveTo>
                    <a:cubicBezTo>
                      <a:pt x="192691" y="400812"/>
                      <a:pt x="189833" y="398050"/>
                      <a:pt x="189833" y="390716"/>
                    </a:cubicBezTo>
                    <a:lnTo>
                      <a:pt x="189833" y="368332"/>
                    </a:lnTo>
                    <a:cubicBezTo>
                      <a:pt x="175831" y="389573"/>
                      <a:pt x="151829" y="406337"/>
                      <a:pt x="112204" y="406337"/>
                    </a:cubicBezTo>
                    <a:cubicBezTo>
                      <a:pt x="42386" y="406337"/>
                      <a:pt x="0" y="354997"/>
                      <a:pt x="0" y="267367"/>
                    </a:cubicBezTo>
                    <a:cubicBezTo>
                      <a:pt x="0" y="180308"/>
                      <a:pt x="42386" y="127254"/>
                      <a:pt x="112204" y="127254"/>
                    </a:cubicBezTo>
                    <a:cubicBezTo>
                      <a:pt x="150685" y="127254"/>
                      <a:pt x="174212" y="142875"/>
                      <a:pt x="187071" y="161354"/>
                    </a:cubicBezTo>
                    <a:lnTo>
                      <a:pt x="187071" y="10001"/>
                    </a:lnTo>
                    <a:cubicBezTo>
                      <a:pt x="187071" y="2762"/>
                      <a:pt x="189833" y="0"/>
                      <a:pt x="197167" y="0"/>
                    </a:cubicBezTo>
                    <a:lnTo>
                      <a:pt x="220599" y="0"/>
                    </a:lnTo>
                    <a:cubicBezTo>
                      <a:pt x="227838" y="0"/>
                      <a:pt x="230695" y="2762"/>
                      <a:pt x="230695" y="10001"/>
                    </a:cubicBezTo>
                    <a:lnTo>
                      <a:pt x="230695" y="390811"/>
                    </a:lnTo>
                    <a:cubicBezTo>
                      <a:pt x="230695" y="398050"/>
                      <a:pt x="227933" y="400907"/>
                      <a:pt x="220599" y="400907"/>
                    </a:cubicBezTo>
                    <a:lnTo>
                      <a:pt x="199930" y="400907"/>
                    </a:lnTo>
                    <a:close/>
                    <a:moveTo>
                      <a:pt x="120682" y="371285"/>
                    </a:moveTo>
                    <a:cubicBezTo>
                      <a:pt x="146399" y="371285"/>
                      <a:pt x="170402" y="360617"/>
                      <a:pt x="187071" y="334423"/>
                    </a:cubicBezTo>
                    <a:lnTo>
                      <a:pt x="187071" y="199263"/>
                    </a:lnTo>
                    <a:cubicBezTo>
                      <a:pt x="170307" y="172974"/>
                      <a:pt x="146304" y="162401"/>
                      <a:pt x="120682" y="162401"/>
                    </a:cubicBezTo>
                    <a:cubicBezTo>
                      <a:pt x="75438" y="162401"/>
                      <a:pt x="45339" y="196977"/>
                      <a:pt x="45339" y="266795"/>
                    </a:cubicBezTo>
                    <a:cubicBezTo>
                      <a:pt x="45244" y="336614"/>
                      <a:pt x="75438" y="371285"/>
                      <a:pt x="120682" y="371285"/>
                    </a:cubicBez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465231E4-5A7E-4D1E-A4BC-C26DD5DC56D2}"/>
                  </a:ext>
                </a:extLst>
              </p:cNvPr>
              <p:cNvSpPr/>
              <p:nvPr/>
            </p:nvSpPr>
            <p:spPr>
              <a:xfrm>
                <a:off x="6462014" y="3228403"/>
                <a:ext cx="176048" cy="345662"/>
              </a:xfrm>
              <a:custGeom>
                <a:avLst/>
                <a:gdLst>
                  <a:gd name="connsiteX0" fmla="*/ 10001 w 176048"/>
                  <a:gd name="connsiteY0" fmla="*/ 106108 h 345662"/>
                  <a:gd name="connsiteX1" fmla="*/ 0 w 176048"/>
                  <a:gd name="connsiteY1" fmla="*/ 96107 h 345662"/>
                  <a:gd name="connsiteX2" fmla="*/ 0 w 176048"/>
                  <a:gd name="connsiteY2" fmla="*/ 82105 h 345662"/>
                  <a:gd name="connsiteX3" fmla="*/ 10001 w 176048"/>
                  <a:gd name="connsiteY3" fmla="*/ 72009 h 345662"/>
                  <a:gd name="connsiteX4" fmla="*/ 45720 w 176048"/>
                  <a:gd name="connsiteY4" fmla="*/ 72009 h 345662"/>
                  <a:gd name="connsiteX5" fmla="*/ 45720 w 176048"/>
                  <a:gd name="connsiteY5" fmla="*/ 10096 h 345662"/>
                  <a:gd name="connsiteX6" fmla="*/ 55816 w 176048"/>
                  <a:gd name="connsiteY6" fmla="*/ 0 h 345662"/>
                  <a:gd name="connsiteX7" fmla="*/ 79248 w 176048"/>
                  <a:gd name="connsiteY7" fmla="*/ 0 h 345662"/>
                  <a:gd name="connsiteX8" fmla="*/ 89345 w 176048"/>
                  <a:gd name="connsiteY8" fmla="*/ 10096 h 345662"/>
                  <a:gd name="connsiteX9" fmla="*/ 89345 w 176048"/>
                  <a:gd name="connsiteY9" fmla="*/ 72104 h 345662"/>
                  <a:gd name="connsiteX10" fmla="*/ 165259 w 176048"/>
                  <a:gd name="connsiteY10" fmla="*/ 72104 h 345662"/>
                  <a:gd name="connsiteX11" fmla="*/ 175355 w 176048"/>
                  <a:gd name="connsiteY11" fmla="*/ 82201 h 345662"/>
                  <a:gd name="connsiteX12" fmla="*/ 175355 w 176048"/>
                  <a:gd name="connsiteY12" fmla="*/ 96202 h 345662"/>
                  <a:gd name="connsiteX13" fmla="*/ 165259 w 176048"/>
                  <a:gd name="connsiteY13" fmla="*/ 106204 h 345662"/>
                  <a:gd name="connsiteX14" fmla="*/ 89345 w 176048"/>
                  <a:gd name="connsiteY14" fmla="*/ 106204 h 345662"/>
                  <a:gd name="connsiteX15" fmla="*/ 89345 w 176048"/>
                  <a:gd name="connsiteY15" fmla="*/ 263652 h 345662"/>
                  <a:gd name="connsiteX16" fmla="*/ 124492 w 176048"/>
                  <a:gd name="connsiteY16" fmla="*/ 309467 h 345662"/>
                  <a:gd name="connsiteX17" fmla="*/ 156305 w 176048"/>
                  <a:gd name="connsiteY17" fmla="*/ 300514 h 345662"/>
                  <a:gd name="connsiteX18" fmla="*/ 168593 w 176048"/>
                  <a:gd name="connsiteY18" fmla="*/ 304419 h 345662"/>
                  <a:gd name="connsiteX19" fmla="*/ 174688 w 176048"/>
                  <a:gd name="connsiteY19" fmla="*/ 318897 h 345662"/>
                  <a:gd name="connsiteX20" fmla="*/ 170212 w 176048"/>
                  <a:gd name="connsiteY20" fmla="*/ 333375 h 345662"/>
                  <a:gd name="connsiteX21" fmla="*/ 118872 w 176048"/>
                  <a:gd name="connsiteY21" fmla="*/ 345662 h 345662"/>
                  <a:gd name="connsiteX22" fmla="*/ 45720 w 176048"/>
                  <a:gd name="connsiteY22" fmla="*/ 265271 h 345662"/>
                  <a:gd name="connsiteX23" fmla="*/ 45720 w 176048"/>
                  <a:gd name="connsiteY23" fmla="*/ 106108 h 345662"/>
                  <a:gd name="connsiteX24" fmla="*/ 10001 w 176048"/>
                  <a:gd name="connsiteY24" fmla="*/ 106108 h 34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048" h="345662">
                    <a:moveTo>
                      <a:pt x="10001" y="106108"/>
                    </a:moveTo>
                    <a:cubicBezTo>
                      <a:pt x="2762" y="106108"/>
                      <a:pt x="0" y="103346"/>
                      <a:pt x="0" y="96107"/>
                    </a:cubicBezTo>
                    <a:lnTo>
                      <a:pt x="0" y="82105"/>
                    </a:lnTo>
                    <a:cubicBezTo>
                      <a:pt x="0" y="74867"/>
                      <a:pt x="2762" y="72009"/>
                      <a:pt x="10001" y="72009"/>
                    </a:cubicBezTo>
                    <a:lnTo>
                      <a:pt x="45720" y="72009"/>
                    </a:lnTo>
                    <a:lnTo>
                      <a:pt x="45720" y="10096"/>
                    </a:lnTo>
                    <a:cubicBezTo>
                      <a:pt x="45720" y="2857"/>
                      <a:pt x="48577" y="0"/>
                      <a:pt x="55816" y="0"/>
                    </a:cubicBezTo>
                    <a:lnTo>
                      <a:pt x="79248" y="0"/>
                    </a:lnTo>
                    <a:cubicBezTo>
                      <a:pt x="86487" y="0"/>
                      <a:pt x="89345" y="2762"/>
                      <a:pt x="89345" y="10096"/>
                    </a:cubicBezTo>
                    <a:lnTo>
                      <a:pt x="89345" y="72104"/>
                    </a:lnTo>
                    <a:lnTo>
                      <a:pt x="165259" y="72104"/>
                    </a:lnTo>
                    <a:cubicBezTo>
                      <a:pt x="172498" y="72104"/>
                      <a:pt x="175355" y="74867"/>
                      <a:pt x="175355" y="82201"/>
                    </a:cubicBezTo>
                    <a:lnTo>
                      <a:pt x="175355" y="96202"/>
                    </a:lnTo>
                    <a:cubicBezTo>
                      <a:pt x="175355" y="103442"/>
                      <a:pt x="172593" y="106204"/>
                      <a:pt x="165259" y="106204"/>
                    </a:cubicBezTo>
                    <a:lnTo>
                      <a:pt x="89345" y="106204"/>
                    </a:lnTo>
                    <a:lnTo>
                      <a:pt x="89345" y="263652"/>
                    </a:lnTo>
                    <a:cubicBezTo>
                      <a:pt x="89345" y="293275"/>
                      <a:pt x="98298" y="309467"/>
                      <a:pt x="124492" y="309467"/>
                    </a:cubicBezTo>
                    <a:cubicBezTo>
                      <a:pt x="136779" y="309467"/>
                      <a:pt x="146875" y="306134"/>
                      <a:pt x="156305" y="300514"/>
                    </a:cubicBezTo>
                    <a:cubicBezTo>
                      <a:pt x="162496" y="297180"/>
                      <a:pt x="165830" y="298228"/>
                      <a:pt x="168593" y="304419"/>
                    </a:cubicBezTo>
                    <a:lnTo>
                      <a:pt x="174688" y="318897"/>
                    </a:lnTo>
                    <a:cubicBezTo>
                      <a:pt x="177546" y="325565"/>
                      <a:pt x="175831" y="330041"/>
                      <a:pt x="170212" y="333375"/>
                    </a:cubicBezTo>
                    <a:cubicBezTo>
                      <a:pt x="154591" y="342328"/>
                      <a:pt x="137255" y="345662"/>
                      <a:pt x="118872" y="345662"/>
                    </a:cubicBezTo>
                    <a:cubicBezTo>
                      <a:pt x="72009" y="345662"/>
                      <a:pt x="45720" y="324421"/>
                      <a:pt x="45720" y="265271"/>
                    </a:cubicBezTo>
                    <a:lnTo>
                      <a:pt x="45720" y="106108"/>
                    </a:lnTo>
                    <a:lnTo>
                      <a:pt x="10001" y="106108"/>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6F832CE-507E-4CC7-BF84-34725E2E8F2D}"/>
                  </a:ext>
                </a:extLst>
              </p:cNvPr>
              <p:cNvSpPr/>
              <p:nvPr/>
            </p:nvSpPr>
            <p:spPr>
              <a:xfrm>
                <a:off x="6691948" y="3167633"/>
                <a:ext cx="216122" cy="400907"/>
              </a:xfrm>
              <a:custGeom>
                <a:avLst/>
                <a:gdLst>
                  <a:gd name="connsiteX0" fmla="*/ 10096 w 216122"/>
                  <a:gd name="connsiteY0" fmla="*/ 400812 h 400907"/>
                  <a:gd name="connsiteX1" fmla="*/ 0 w 216122"/>
                  <a:gd name="connsiteY1" fmla="*/ 390716 h 400907"/>
                  <a:gd name="connsiteX2" fmla="*/ 0 w 216122"/>
                  <a:gd name="connsiteY2" fmla="*/ 10001 h 400907"/>
                  <a:gd name="connsiteX3" fmla="*/ 10096 w 216122"/>
                  <a:gd name="connsiteY3" fmla="*/ 0 h 400907"/>
                  <a:gd name="connsiteX4" fmla="*/ 33528 w 216122"/>
                  <a:gd name="connsiteY4" fmla="*/ 0 h 400907"/>
                  <a:gd name="connsiteX5" fmla="*/ 43624 w 216122"/>
                  <a:gd name="connsiteY5" fmla="*/ 10001 h 400907"/>
                  <a:gd name="connsiteX6" fmla="*/ 43624 w 216122"/>
                  <a:gd name="connsiteY6" fmla="*/ 162401 h 400907"/>
                  <a:gd name="connsiteX7" fmla="*/ 122872 w 216122"/>
                  <a:gd name="connsiteY7" fmla="*/ 127254 h 400907"/>
                  <a:gd name="connsiteX8" fmla="*/ 216122 w 216122"/>
                  <a:gd name="connsiteY8" fmla="*/ 228886 h 400907"/>
                  <a:gd name="connsiteX9" fmla="*/ 216122 w 216122"/>
                  <a:gd name="connsiteY9" fmla="*/ 390811 h 400907"/>
                  <a:gd name="connsiteX10" fmla="*/ 206026 w 216122"/>
                  <a:gd name="connsiteY10" fmla="*/ 400907 h 400907"/>
                  <a:gd name="connsiteX11" fmla="*/ 182594 w 216122"/>
                  <a:gd name="connsiteY11" fmla="*/ 400907 h 400907"/>
                  <a:gd name="connsiteX12" fmla="*/ 172498 w 216122"/>
                  <a:gd name="connsiteY12" fmla="*/ 390811 h 400907"/>
                  <a:gd name="connsiteX13" fmla="*/ 172498 w 216122"/>
                  <a:gd name="connsiteY13" fmla="*/ 232791 h 400907"/>
                  <a:gd name="connsiteX14" fmla="*/ 114395 w 216122"/>
                  <a:gd name="connsiteY14" fmla="*/ 163544 h 400907"/>
                  <a:gd name="connsiteX15" fmla="*/ 43529 w 216122"/>
                  <a:gd name="connsiteY15" fmla="*/ 199263 h 400907"/>
                  <a:gd name="connsiteX16" fmla="*/ 43529 w 216122"/>
                  <a:gd name="connsiteY16" fmla="*/ 390716 h 400907"/>
                  <a:gd name="connsiteX17" fmla="*/ 33432 w 216122"/>
                  <a:gd name="connsiteY17" fmla="*/ 400812 h 400907"/>
                  <a:gd name="connsiteX18" fmla="*/ 10096 w 216122"/>
                  <a:gd name="connsiteY18" fmla="*/ 400812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6122" h="400907">
                    <a:moveTo>
                      <a:pt x="10096" y="400812"/>
                    </a:moveTo>
                    <a:cubicBezTo>
                      <a:pt x="2857" y="400812"/>
                      <a:pt x="0" y="398050"/>
                      <a:pt x="0" y="390716"/>
                    </a:cubicBezTo>
                    <a:lnTo>
                      <a:pt x="0" y="10001"/>
                    </a:lnTo>
                    <a:cubicBezTo>
                      <a:pt x="0" y="2762"/>
                      <a:pt x="2762" y="0"/>
                      <a:pt x="10096" y="0"/>
                    </a:cubicBezTo>
                    <a:lnTo>
                      <a:pt x="33528" y="0"/>
                    </a:lnTo>
                    <a:cubicBezTo>
                      <a:pt x="40767" y="0"/>
                      <a:pt x="43624" y="2762"/>
                      <a:pt x="43624" y="10001"/>
                    </a:cubicBezTo>
                    <a:lnTo>
                      <a:pt x="43624" y="162401"/>
                    </a:lnTo>
                    <a:cubicBezTo>
                      <a:pt x="59245" y="143923"/>
                      <a:pt x="83248" y="127254"/>
                      <a:pt x="122872" y="127254"/>
                    </a:cubicBezTo>
                    <a:cubicBezTo>
                      <a:pt x="189833" y="127254"/>
                      <a:pt x="216122" y="174689"/>
                      <a:pt x="216122" y="228886"/>
                    </a:cubicBezTo>
                    <a:lnTo>
                      <a:pt x="216122" y="390811"/>
                    </a:lnTo>
                    <a:cubicBezTo>
                      <a:pt x="216122" y="398050"/>
                      <a:pt x="213360" y="400907"/>
                      <a:pt x="206026" y="400907"/>
                    </a:cubicBezTo>
                    <a:lnTo>
                      <a:pt x="182594" y="400907"/>
                    </a:lnTo>
                    <a:cubicBezTo>
                      <a:pt x="175355" y="400907"/>
                      <a:pt x="172498" y="398145"/>
                      <a:pt x="172498" y="390811"/>
                    </a:cubicBezTo>
                    <a:lnTo>
                      <a:pt x="172498" y="232791"/>
                    </a:lnTo>
                    <a:cubicBezTo>
                      <a:pt x="172498" y="201549"/>
                      <a:pt x="161925" y="163544"/>
                      <a:pt x="114395" y="163544"/>
                    </a:cubicBezTo>
                    <a:cubicBezTo>
                      <a:pt x="90964" y="163544"/>
                      <a:pt x="63055" y="172498"/>
                      <a:pt x="43529" y="199263"/>
                    </a:cubicBezTo>
                    <a:lnTo>
                      <a:pt x="43529" y="390716"/>
                    </a:lnTo>
                    <a:cubicBezTo>
                      <a:pt x="43529" y="397955"/>
                      <a:pt x="40767" y="400812"/>
                      <a:pt x="33432" y="400812"/>
                    </a:cubicBezTo>
                    <a:lnTo>
                      <a:pt x="10096" y="400812"/>
                    </a:ln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DFAB949C-449E-4BCC-BED0-29A05F381CD3}"/>
                  </a:ext>
                </a:extLst>
              </p:cNvPr>
              <p:cNvSpPr/>
              <p:nvPr/>
            </p:nvSpPr>
            <p:spPr>
              <a:xfrm>
                <a:off x="6973221" y="3294697"/>
                <a:ext cx="213360" cy="279272"/>
              </a:xfrm>
              <a:custGeom>
                <a:avLst/>
                <a:gdLst>
                  <a:gd name="connsiteX0" fmla="*/ 182594 w 213360"/>
                  <a:gd name="connsiteY0" fmla="*/ 273748 h 279272"/>
                  <a:gd name="connsiteX1" fmla="*/ 172498 w 213360"/>
                  <a:gd name="connsiteY1" fmla="*/ 263652 h 279272"/>
                  <a:gd name="connsiteX2" fmla="*/ 172498 w 213360"/>
                  <a:gd name="connsiteY2" fmla="*/ 239649 h 279272"/>
                  <a:gd name="connsiteX3" fmla="*/ 89345 w 213360"/>
                  <a:gd name="connsiteY3" fmla="*/ 279273 h 279272"/>
                  <a:gd name="connsiteX4" fmla="*/ 0 w 213360"/>
                  <a:gd name="connsiteY4" fmla="*/ 198311 h 279272"/>
                  <a:gd name="connsiteX5" fmla="*/ 106585 w 213360"/>
                  <a:gd name="connsiteY5" fmla="*/ 115633 h 279272"/>
                  <a:gd name="connsiteX6" fmla="*/ 169736 w 213360"/>
                  <a:gd name="connsiteY6" fmla="*/ 126206 h 279272"/>
                  <a:gd name="connsiteX7" fmla="*/ 169736 w 213360"/>
                  <a:gd name="connsiteY7" fmla="*/ 103918 h 279272"/>
                  <a:gd name="connsiteX8" fmla="*/ 106585 w 213360"/>
                  <a:gd name="connsiteY8" fmla="*/ 36862 h 279272"/>
                  <a:gd name="connsiteX9" fmla="*/ 36766 w 213360"/>
                  <a:gd name="connsiteY9" fmla="*/ 59246 h 279272"/>
                  <a:gd name="connsiteX10" fmla="*/ 22860 w 213360"/>
                  <a:gd name="connsiteY10" fmla="*/ 56959 h 279272"/>
                  <a:gd name="connsiteX11" fmla="*/ 13907 w 213360"/>
                  <a:gd name="connsiteY11" fmla="*/ 44101 h 279272"/>
                  <a:gd name="connsiteX12" fmla="*/ 16193 w 213360"/>
                  <a:gd name="connsiteY12" fmla="*/ 29623 h 279272"/>
                  <a:gd name="connsiteX13" fmla="*/ 110585 w 213360"/>
                  <a:gd name="connsiteY13" fmla="*/ 0 h 279272"/>
                  <a:gd name="connsiteX14" fmla="*/ 213360 w 213360"/>
                  <a:gd name="connsiteY14" fmla="*/ 97155 h 279272"/>
                  <a:gd name="connsiteX15" fmla="*/ 213360 w 213360"/>
                  <a:gd name="connsiteY15" fmla="*/ 263557 h 279272"/>
                  <a:gd name="connsiteX16" fmla="*/ 203264 w 213360"/>
                  <a:gd name="connsiteY16" fmla="*/ 273653 h 279272"/>
                  <a:gd name="connsiteX17" fmla="*/ 182594 w 213360"/>
                  <a:gd name="connsiteY17" fmla="*/ 273653 h 279272"/>
                  <a:gd name="connsiteX18" fmla="*/ 169736 w 213360"/>
                  <a:gd name="connsiteY18" fmla="*/ 205645 h 279272"/>
                  <a:gd name="connsiteX19" fmla="*/ 169736 w 213360"/>
                  <a:gd name="connsiteY19" fmla="*/ 158210 h 279272"/>
                  <a:gd name="connsiteX20" fmla="*/ 112205 w 213360"/>
                  <a:gd name="connsiteY20" fmla="*/ 149257 h 279272"/>
                  <a:gd name="connsiteX21" fmla="*/ 44101 w 213360"/>
                  <a:gd name="connsiteY21" fmla="*/ 197263 h 279272"/>
                  <a:gd name="connsiteX22" fmla="*/ 96584 w 213360"/>
                  <a:gd name="connsiteY22" fmla="*/ 244126 h 279272"/>
                  <a:gd name="connsiteX23" fmla="*/ 169736 w 213360"/>
                  <a:gd name="connsiteY23" fmla="*/ 205645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360" h="279272">
                    <a:moveTo>
                      <a:pt x="182594" y="273748"/>
                    </a:moveTo>
                    <a:cubicBezTo>
                      <a:pt x="175356" y="273748"/>
                      <a:pt x="172498" y="270986"/>
                      <a:pt x="172498" y="263652"/>
                    </a:cubicBezTo>
                    <a:lnTo>
                      <a:pt x="172498" y="239649"/>
                    </a:lnTo>
                    <a:cubicBezTo>
                      <a:pt x="157925" y="258604"/>
                      <a:pt x="134017" y="279273"/>
                      <a:pt x="89345" y="279273"/>
                    </a:cubicBezTo>
                    <a:cubicBezTo>
                      <a:pt x="31242" y="279273"/>
                      <a:pt x="0" y="244697"/>
                      <a:pt x="0" y="198311"/>
                    </a:cubicBezTo>
                    <a:cubicBezTo>
                      <a:pt x="0" y="151448"/>
                      <a:pt x="32957" y="115633"/>
                      <a:pt x="106585" y="115633"/>
                    </a:cubicBezTo>
                    <a:cubicBezTo>
                      <a:pt x="132874" y="115633"/>
                      <a:pt x="155162" y="120110"/>
                      <a:pt x="169736" y="126206"/>
                    </a:cubicBezTo>
                    <a:lnTo>
                      <a:pt x="169736" y="103918"/>
                    </a:lnTo>
                    <a:cubicBezTo>
                      <a:pt x="169736" y="70961"/>
                      <a:pt x="159639" y="36862"/>
                      <a:pt x="106585" y="36862"/>
                    </a:cubicBezTo>
                    <a:cubicBezTo>
                      <a:pt x="82010" y="36862"/>
                      <a:pt x="55816" y="44101"/>
                      <a:pt x="36766" y="59246"/>
                    </a:cubicBezTo>
                    <a:cubicBezTo>
                      <a:pt x="30671" y="63722"/>
                      <a:pt x="27241" y="63151"/>
                      <a:pt x="22860" y="56959"/>
                    </a:cubicBezTo>
                    <a:lnTo>
                      <a:pt x="13907" y="44101"/>
                    </a:lnTo>
                    <a:cubicBezTo>
                      <a:pt x="10573" y="38576"/>
                      <a:pt x="11144" y="33528"/>
                      <a:pt x="16193" y="29623"/>
                    </a:cubicBezTo>
                    <a:cubicBezTo>
                      <a:pt x="39053" y="10668"/>
                      <a:pt x="73152" y="0"/>
                      <a:pt x="110585" y="0"/>
                    </a:cubicBezTo>
                    <a:cubicBezTo>
                      <a:pt x="183166" y="0"/>
                      <a:pt x="213360" y="39624"/>
                      <a:pt x="213360" y="97155"/>
                    </a:cubicBezTo>
                    <a:lnTo>
                      <a:pt x="213360" y="263557"/>
                    </a:lnTo>
                    <a:cubicBezTo>
                      <a:pt x="213360" y="270796"/>
                      <a:pt x="210503" y="273653"/>
                      <a:pt x="203264" y="273653"/>
                    </a:cubicBezTo>
                    <a:lnTo>
                      <a:pt x="182594" y="273653"/>
                    </a:lnTo>
                    <a:close/>
                    <a:moveTo>
                      <a:pt x="169736" y="205645"/>
                    </a:moveTo>
                    <a:lnTo>
                      <a:pt x="169736" y="158210"/>
                    </a:lnTo>
                    <a:cubicBezTo>
                      <a:pt x="155162" y="151543"/>
                      <a:pt x="128968" y="149257"/>
                      <a:pt x="112205" y="149257"/>
                    </a:cubicBezTo>
                    <a:cubicBezTo>
                      <a:pt x="61913" y="149257"/>
                      <a:pt x="44101" y="169354"/>
                      <a:pt x="44101" y="197263"/>
                    </a:cubicBezTo>
                    <a:cubicBezTo>
                      <a:pt x="44101" y="219551"/>
                      <a:pt x="55245" y="244126"/>
                      <a:pt x="96584" y="244126"/>
                    </a:cubicBezTo>
                    <a:cubicBezTo>
                      <a:pt x="124492" y="244221"/>
                      <a:pt x="150781" y="232981"/>
                      <a:pt x="169736" y="205645"/>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15EBDE6F-C37C-411B-BFDE-8BE73940EB9A}"/>
                  </a:ext>
                </a:extLst>
              </p:cNvPr>
              <p:cNvSpPr/>
              <p:nvPr/>
            </p:nvSpPr>
            <p:spPr>
              <a:xfrm>
                <a:off x="7234491" y="3228403"/>
                <a:ext cx="176049" cy="345662"/>
              </a:xfrm>
              <a:custGeom>
                <a:avLst/>
                <a:gdLst>
                  <a:gd name="connsiteX0" fmla="*/ 10001 w 176049"/>
                  <a:gd name="connsiteY0" fmla="*/ 106108 h 345662"/>
                  <a:gd name="connsiteX1" fmla="*/ 0 w 176049"/>
                  <a:gd name="connsiteY1" fmla="*/ 96107 h 345662"/>
                  <a:gd name="connsiteX2" fmla="*/ 0 w 176049"/>
                  <a:gd name="connsiteY2" fmla="*/ 82105 h 345662"/>
                  <a:gd name="connsiteX3" fmla="*/ 10001 w 176049"/>
                  <a:gd name="connsiteY3" fmla="*/ 72009 h 345662"/>
                  <a:gd name="connsiteX4" fmla="*/ 45720 w 176049"/>
                  <a:gd name="connsiteY4" fmla="*/ 72009 h 345662"/>
                  <a:gd name="connsiteX5" fmla="*/ 45720 w 176049"/>
                  <a:gd name="connsiteY5" fmla="*/ 10096 h 345662"/>
                  <a:gd name="connsiteX6" fmla="*/ 55816 w 176049"/>
                  <a:gd name="connsiteY6" fmla="*/ 0 h 345662"/>
                  <a:gd name="connsiteX7" fmla="*/ 79248 w 176049"/>
                  <a:gd name="connsiteY7" fmla="*/ 0 h 345662"/>
                  <a:gd name="connsiteX8" fmla="*/ 89345 w 176049"/>
                  <a:gd name="connsiteY8" fmla="*/ 10096 h 345662"/>
                  <a:gd name="connsiteX9" fmla="*/ 89345 w 176049"/>
                  <a:gd name="connsiteY9" fmla="*/ 72104 h 345662"/>
                  <a:gd name="connsiteX10" fmla="*/ 165259 w 176049"/>
                  <a:gd name="connsiteY10" fmla="*/ 72104 h 345662"/>
                  <a:gd name="connsiteX11" fmla="*/ 175356 w 176049"/>
                  <a:gd name="connsiteY11" fmla="*/ 82201 h 345662"/>
                  <a:gd name="connsiteX12" fmla="*/ 175356 w 176049"/>
                  <a:gd name="connsiteY12" fmla="*/ 96202 h 345662"/>
                  <a:gd name="connsiteX13" fmla="*/ 165259 w 176049"/>
                  <a:gd name="connsiteY13" fmla="*/ 106204 h 345662"/>
                  <a:gd name="connsiteX14" fmla="*/ 89345 w 176049"/>
                  <a:gd name="connsiteY14" fmla="*/ 106204 h 345662"/>
                  <a:gd name="connsiteX15" fmla="*/ 89345 w 176049"/>
                  <a:gd name="connsiteY15" fmla="*/ 263652 h 345662"/>
                  <a:gd name="connsiteX16" fmla="*/ 124492 w 176049"/>
                  <a:gd name="connsiteY16" fmla="*/ 309467 h 345662"/>
                  <a:gd name="connsiteX17" fmla="*/ 156306 w 176049"/>
                  <a:gd name="connsiteY17" fmla="*/ 300514 h 345662"/>
                  <a:gd name="connsiteX18" fmla="*/ 168593 w 176049"/>
                  <a:gd name="connsiteY18" fmla="*/ 304419 h 345662"/>
                  <a:gd name="connsiteX19" fmla="*/ 174689 w 176049"/>
                  <a:gd name="connsiteY19" fmla="*/ 318897 h 345662"/>
                  <a:gd name="connsiteX20" fmla="*/ 170212 w 176049"/>
                  <a:gd name="connsiteY20" fmla="*/ 333375 h 345662"/>
                  <a:gd name="connsiteX21" fmla="*/ 118872 w 176049"/>
                  <a:gd name="connsiteY21" fmla="*/ 345662 h 345662"/>
                  <a:gd name="connsiteX22" fmla="*/ 45720 w 176049"/>
                  <a:gd name="connsiteY22" fmla="*/ 265271 h 345662"/>
                  <a:gd name="connsiteX23" fmla="*/ 45720 w 176049"/>
                  <a:gd name="connsiteY23" fmla="*/ 106108 h 345662"/>
                  <a:gd name="connsiteX24" fmla="*/ 10001 w 176049"/>
                  <a:gd name="connsiteY24" fmla="*/ 106108 h 34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049" h="345662">
                    <a:moveTo>
                      <a:pt x="10001" y="106108"/>
                    </a:moveTo>
                    <a:cubicBezTo>
                      <a:pt x="2763" y="106108"/>
                      <a:pt x="0" y="103346"/>
                      <a:pt x="0" y="96107"/>
                    </a:cubicBezTo>
                    <a:lnTo>
                      <a:pt x="0" y="82105"/>
                    </a:lnTo>
                    <a:cubicBezTo>
                      <a:pt x="0" y="74867"/>
                      <a:pt x="2763" y="72009"/>
                      <a:pt x="10001" y="72009"/>
                    </a:cubicBezTo>
                    <a:lnTo>
                      <a:pt x="45720" y="72009"/>
                    </a:lnTo>
                    <a:lnTo>
                      <a:pt x="45720" y="10096"/>
                    </a:lnTo>
                    <a:cubicBezTo>
                      <a:pt x="45720" y="2857"/>
                      <a:pt x="48578" y="0"/>
                      <a:pt x="55816" y="0"/>
                    </a:cubicBezTo>
                    <a:lnTo>
                      <a:pt x="79248" y="0"/>
                    </a:lnTo>
                    <a:cubicBezTo>
                      <a:pt x="86487" y="0"/>
                      <a:pt x="89345" y="2762"/>
                      <a:pt x="89345" y="10096"/>
                    </a:cubicBezTo>
                    <a:lnTo>
                      <a:pt x="89345" y="72104"/>
                    </a:lnTo>
                    <a:lnTo>
                      <a:pt x="165259" y="72104"/>
                    </a:lnTo>
                    <a:cubicBezTo>
                      <a:pt x="172498" y="72104"/>
                      <a:pt x="175356" y="74867"/>
                      <a:pt x="175356" y="82201"/>
                    </a:cubicBezTo>
                    <a:lnTo>
                      <a:pt x="175356" y="96202"/>
                    </a:lnTo>
                    <a:cubicBezTo>
                      <a:pt x="175356" y="103442"/>
                      <a:pt x="172593" y="106204"/>
                      <a:pt x="165259" y="106204"/>
                    </a:cubicBezTo>
                    <a:lnTo>
                      <a:pt x="89345" y="106204"/>
                    </a:lnTo>
                    <a:lnTo>
                      <a:pt x="89345" y="263652"/>
                    </a:lnTo>
                    <a:cubicBezTo>
                      <a:pt x="89345" y="293275"/>
                      <a:pt x="98298" y="309467"/>
                      <a:pt x="124492" y="309467"/>
                    </a:cubicBezTo>
                    <a:cubicBezTo>
                      <a:pt x="136779" y="309467"/>
                      <a:pt x="146876" y="306134"/>
                      <a:pt x="156306" y="300514"/>
                    </a:cubicBezTo>
                    <a:cubicBezTo>
                      <a:pt x="162496" y="297180"/>
                      <a:pt x="165831" y="298228"/>
                      <a:pt x="168593" y="304419"/>
                    </a:cubicBezTo>
                    <a:lnTo>
                      <a:pt x="174689" y="318897"/>
                    </a:lnTo>
                    <a:cubicBezTo>
                      <a:pt x="177546" y="325565"/>
                      <a:pt x="175832" y="330041"/>
                      <a:pt x="170212" y="333375"/>
                    </a:cubicBezTo>
                    <a:cubicBezTo>
                      <a:pt x="154591" y="342328"/>
                      <a:pt x="137256" y="345662"/>
                      <a:pt x="118872" y="345662"/>
                    </a:cubicBezTo>
                    <a:cubicBezTo>
                      <a:pt x="72009" y="345662"/>
                      <a:pt x="45720" y="324421"/>
                      <a:pt x="45720" y="265271"/>
                    </a:cubicBezTo>
                    <a:lnTo>
                      <a:pt x="45720" y="106108"/>
                    </a:lnTo>
                    <a:lnTo>
                      <a:pt x="10001" y="106108"/>
                    </a:ln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F6ADEF3A-645D-40A0-B5E5-6A1256D696DB}"/>
                  </a:ext>
                </a:extLst>
              </p:cNvPr>
              <p:cNvSpPr/>
              <p:nvPr/>
            </p:nvSpPr>
            <p:spPr>
              <a:xfrm>
                <a:off x="7552376" y="3300412"/>
                <a:ext cx="384644" cy="268033"/>
              </a:xfrm>
              <a:custGeom>
                <a:avLst/>
                <a:gdLst>
                  <a:gd name="connsiteX0" fmla="*/ 93976 w 384644"/>
                  <a:gd name="connsiteY0" fmla="*/ 268034 h 268033"/>
                  <a:gd name="connsiteX1" fmla="*/ 79499 w 384644"/>
                  <a:gd name="connsiteY1" fmla="*/ 259080 h 268033"/>
                  <a:gd name="connsiteX2" fmla="*/ 251 w 384644"/>
                  <a:gd name="connsiteY2" fmla="*/ 10096 h 268033"/>
                  <a:gd name="connsiteX3" fmla="*/ 8633 w 384644"/>
                  <a:gd name="connsiteY3" fmla="*/ 0 h 268033"/>
                  <a:gd name="connsiteX4" fmla="*/ 32635 w 384644"/>
                  <a:gd name="connsiteY4" fmla="*/ 0 h 268033"/>
                  <a:gd name="connsiteX5" fmla="*/ 44351 w 384644"/>
                  <a:gd name="connsiteY5" fmla="*/ 10096 h 268033"/>
                  <a:gd name="connsiteX6" fmla="*/ 105788 w 384644"/>
                  <a:gd name="connsiteY6" fmla="*/ 224504 h 268033"/>
                  <a:gd name="connsiteX7" fmla="*/ 171129 w 384644"/>
                  <a:gd name="connsiteY7" fmla="*/ 10096 h 268033"/>
                  <a:gd name="connsiteX8" fmla="*/ 182845 w 384644"/>
                  <a:gd name="connsiteY8" fmla="*/ 0 h 268033"/>
                  <a:gd name="connsiteX9" fmla="*/ 201799 w 384644"/>
                  <a:gd name="connsiteY9" fmla="*/ 0 h 268033"/>
                  <a:gd name="connsiteX10" fmla="*/ 213515 w 384644"/>
                  <a:gd name="connsiteY10" fmla="*/ 10096 h 268033"/>
                  <a:gd name="connsiteX11" fmla="*/ 279428 w 384644"/>
                  <a:gd name="connsiteY11" fmla="*/ 224504 h 268033"/>
                  <a:gd name="connsiteX12" fmla="*/ 340865 w 384644"/>
                  <a:gd name="connsiteY12" fmla="*/ 10096 h 268033"/>
                  <a:gd name="connsiteX13" fmla="*/ 352580 w 384644"/>
                  <a:gd name="connsiteY13" fmla="*/ 0 h 268033"/>
                  <a:gd name="connsiteX14" fmla="*/ 376012 w 384644"/>
                  <a:gd name="connsiteY14" fmla="*/ 0 h 268033"/>
                  <a:gd name="connsiteX15" fmla="*/ 384394 w 384644"/>
                  <a:gd name="connsiteY15" fmla="*/ 10096 h 268033"/>
                  <a:gd name="connsiteX16" fmla="*/ 305622 w 384644"/>
                  <a:gd name="connsiteY16" fmla="*/ 259080 h 268033"/>
                  <a:gd name="connsiteX17" fmla="*/ 291144 w 384644"/>
                  <a:gd name="connsiteY17" fmla="*/ 268034 h 268033"/>
                  <a:gd name="connsiteX18" fmla="*/ 269237 w 384644"/>
                  <a:gd name="connsiteY18" fmla="*/ 268034 h 268033"/>
                  <a:gd name="connsiteX19" fmla="*/ 255235 w 384644"/>
                  <a:gd name="connsiteY19" fmla="*/ 259080 h 268033"/>
                  <a:gd name="connsiteX20" fmla="*/ 192084 w 384644"/>
                  <a:gd name="connsiteY20" fmla="*/ 65913 h 268033"/>
                  <a:gd name="connsiteX21" fmla="*/ 129600 w 384644"/>
                  <a:gd name="connsiteY21" fmla="*/ 258509 h 268033"/>
                  <a:gd name="connsiteX22" fmla="*/ 115694 w 384644"/>
                  <a:gd name="connsiteY22" fmla="*/ 268034 h 268033"/>
                  <a:gd name="connsiteX23" fmla="*/ 93976 w 384644"/>
                  <a:gd name="connsiteY23" fmla="*/ 268034 h 26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4644" h="268033">
                    <a:moveTo>
                      <a:pt x="93976" y="268034"/>
                    </a:moveTo>
                    <a:cubicBezTo>
                      <a:pt x="86738" y="268034"/>
                      <a:pt x="82832" y="265271"/>
                      <a:pt x="79499" y="259080"/>
                    </a:cubicBezTo>
                    <a:cubicBezTo>
                      <a:pt x="51019" y="197644"/>
                      <a:pt x="16443" y="96583"/>
                      <a:pt x="251" y="10096"/>
                    </a:cubicBezTo>
                    <a:cubicBezTo>
                      <a:pt x="-892" y="3334"/>
                      <a:pt x="1870" y="0"/>
                      <a:pt x="8633" y="0"/>
                    </a:cubicBezTo>
                    <a:lnTo>
                      <a:pt x="32635" y="0"/>
                    </a:lnTo>
                    <a:cubicBezTo>
                      <a:pt x="39874" y="0"/>
                      <a:pt x="43304" y="2762"/>
                      <a:pt x="44351" y="10096"/>
                    </a:cubicBezTo>
                    <a:cubicBezTo>
                      <a:pt x="57210" y="82677"/>
                      <a:pt x="82832" y="169736"/>
                      <a:pt x="105788" y="224504"/>
                    </a:cubicBezTo>
                    <a:cubicBezTo>
                      <a:pt x="130933" y="169831"/>
                      <a:pt x="158270" y="82677"/>
                      <a:pt x="171129" y="10096"/>
                    </a:cubicBezTo>
                    <a:cubicBezTo>
                      <a:pt x="172272" y="2858"/>
                      <a:pt x="175606" y="0"/>
                      <a:pt x="182845" y="0"/>
                    </a:cubicBezTo>
                    <a:lnTo>
                      <a:pt x="201799" y="0"/>
                    </a:lnTo>
                    <a:cubicBezTo>
                      <a:pt x="209038" y="0"/>
                      <a:pt x="212373" y="2762"/>
                      <a:pt x="213515" y="10096"/>
                    </a:cubicBezTo>
                    <a:cubicBezTo>
                      <a:pt x="226945" y="82677"/>
                      <a:pt x="254282" y="169736"/>
                      <a:pt x="279428" y="224504"/>
                    </a:cubicBezTo>
                    <a:cubicBezTo>
                      <a:pt x="302288" y="169831"/>
                      <a:pt x="328006" y="82677"/>
                      <a:pt x="340865" y="10096"/>
                    </a:cubicBezTo>
                    <a:cubicBezTo>
                      <a:pt x="342008" y="2858"/>
                      <a:pt x="345341" y="0"/>
                      <a:pt x="352580" y="0"/>
                    </a:cubicBezTo>
                    <a:lnTo>
                      <a:pt x="376012" y="0"/>
                    </a:lnTo>
                    <a:cubicBezTo>
                      <a:pt x="382774" y="0"/>
                      <a:pt x="385537" y="3334"/>
                      <a:pt x="384394" y="10096"/>
                    </a:cubicBezTo>
                    <a:cubicBezTo>
                      <a:pt x="368773" y="96583"/>
                      <a:pt x="334197" y="197072"/>
                      <a:pt x="305622" y="259080"/>
                    </a:cubicBezTo>
                    <a:cubicBezTo>
                      <a:pt x="302288" y="265271"/>
                      <a:pt x="298383" y="268034"/>
                      <a:pt x="291144" y="268034"/>
                    </a:cubicBezTo>
                    <a:lnTo>
                      <a:pt x="269237" y="268034"/>
                    </a:lnTo>
                    <a:cubicBezTo>
                      <a:pt x="261997" y="268034"/>
                      <a:pt x="258092" y="265271"/>
                      <a:pt x="255235" y="259080"/>
                    </a:cubicBezTo>
                    <a:cubicBezTo>
                      <a:pt x="223421" y="184880"/>
                      <a:pt x="203324" y="124015"/>
                      <a:pt x="192084" y="65913"/>
                    </a:cubicBezTo>
                    <a:cubicBezTo>
                      <a:pt x="181511" y="124015"/>
                      <a:pt x="160842" y="184880"/>
                      <a:pt x="129600" y="258509"/>
                    </a:cubicBezTo>
                    <a:cubicBezTo>
                      <a:pt x="126838" y="265271"/>
                      <a:pt x="122933" y="268034"/>
                      <a:pt x="115694" y="268034"/>
                    </a:cubicBezTo>
                    <a:lnTo>
                      <a:pt x="93976" y="268034"/>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1B18D2C-027D-43CD-BCE7-364DE013B660}"/>
                  </a:ext>
                </a:extLst>
              </p:cNvPr>
              <p:cNvSpPr/>
              <p:nvPr/>
            </p:nvSpPr>
            <p:spPr>
              <a:xfrm>
                <a:off x="7972298" y="3294887"/>
                <a:ext cx="246697" cy="279177"/>
              </a:xfrm>
              <a:custGeom>
                <a:avLst/>
                <a:gdLst>
                  <a:gd name="connsiteX0" fmla="*/ 123349 w 246697"/>
                  <a:gd name="connsiteY0" fmla="*/ 279178 h 279177"/>
                  <a:gd name="connsiteX1" fmla="*/ 0 w 246697"/>
                  <a:gd name="connsiteY1" fmla="*/ 139637 h 279177"/>
                  <a:gd name="connsiteX2" fmla="*/ 123349 w 246697"/>
                  <a:gd name="connsiteY2" fmla="*/ 0 h 279177"/>
                  <a:gd name="connsiteX3" fmla="*/ 246697 w 246697"/>
                  <a:gd name="connsiteY3" fmla="*/ 139637 h 279177"/>
                  <a:gd name="connsiteX4" fmla="*/ 123349 w 246697"/>
                  <a:gd name="connsiteY4" fmla="*/ 279178 h 279177"/>
                  <a:gd name="connsiteX5" fmla="*/ 123349 w 246697"/>
                  <a:gd name="connsiteY5" fmla="*/ 244507 h 279177"/>
                  <a:gd name="connsiteX6" fmla="*/ 201453 w 246697"/>
                  <a:gd name="connsiteY6" fmla="*/ 139541 h 279177"/>
                  <a:gd name="connsiteX7" fmla="*/ 123349 w 246697"/>
                  <a:gd name="connsiteY7" fmla="*/ 34576 h 279177"/>
                  <a:gd name="connsiteX8" fmla="*/ 45244 w 246697"/>
                  <a:gd name="connsiteY8" fmla="*/ 139541 h 279177"/>
                  <a:gd name="connsiteX9" fmla="*/ 123349 w 246697"/>
                  <a:gd name="connsiteY9" fmla="*/ 244507 h 27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 h="279177">
                    <a:moveTo>
                      <a:pt x="123349" y="279178"/>
                    </a:moveTo>
                    <a:cubicBezTo>
                      <a:pt x="35719" y="279178"/>
                      <a:pt x="0" y="211646"/>
                      <a:pt x="0" y="139637"/>
                    </a:cubicBezTo>
                    <a:cubicBezTo>
                      <a:pt x="0" y="67627"/>
                      <a:pt x="37433" y="0"/>
                      <a:pt x="123349" y="0"/>
                    </a:cubicBezTo>
                    <a:cubicBezTo>
                      <a:pt x="210978" y="0"/>
                      <a:pt x="246697" y="67532"/>
                      <a:pt x="246697" y="139637"/>
                    </a:cubicBezTo>
                    <a:cubicBezTo>
                      <a:pt x="246697" y="211550"/>
                      <a:pt x="209264" y="279178"/>
                      <a:pt x="123349" y="279178"/>
                    </a:cubicBezTo>
                    <a:close/>
                    <a:moveTo>
                      <a:pt x="123349" y="244507"/>
                    </a:moveTo>
                    <a:cubicBezTo>
                      <a:pt x="179165" y="244507"/>
                      <a:pt x="201453" y="194786"/>
                      <a:pt x="201453" y="139541"/>
                    </a:cubicBezTo>
                    <a:cubicBezTo>
                      <a:pt x="201453" y="84296"/>
                      <a:pt x="179165" y="34576"/>
                      <a:pt x="123349" y="34576"/>
                    </a:cubicBezTo>
                    <a:cubicBezTo>
                      <a:pt x="67532" y="34576"/>
                      <a:pt x="45244" y="84296"/>
                      <a:pt x="45244" y="139541"/>
                    </a:cubicBezTo>
                    <a:cubicBezTo>
                      <a:pt x="45148" y="194881"/>
                      <a:pt x="67532" y="244507"/>
                      <a:pt x="123349" y="244507"/>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AE093AA-9D27-4859-9C5B-E400E89C4BB1}"/>
                  </a:ext>
                </a:extLst>
              </p:cNvPr>
              <p:cNvSpPr/>
              <p:nvPr/>
            </p:nvSpPr>
            <p:spPr>
              <a:xfrm>
                <a:off x="8283670" y="3294887"/>
                <a:ext cx="147902" cy="273653"/>
              </a:xfrm>
              <a:custGeom>
                <a:avLst/>
                <a:gdLst>
                  <a:gd name="connsiteX0" fmla="*/ 10096 w 147902"/>
                  <a:gd name="connsiteY0" fmla="*/ 273558 h 273653"/>
                  <a:gd name="connsiteX1" fmla="*/ 0 w 147902"/>
                  <a:gd name="connsiteY1" fmla="*/ 263462 h 273653"/>
                  <a:gd name="connsiteX2" fmla="*/ 0 w 147902"/>
                  <a:gd name="connsiteY2" fmla="*/ 15621 h 273653"/>
                  <a:gd name="connsiteX3" fmla="*/ 10096 w 147902"/>
                  <a:gd name="connsiteY3" fmla="*/ 5525 h 273653"/>
                  <a:gd name="connsiteX4" fmla="*/ 30766 w 147902"/>
                  <a:gd name="connsiteY4" fmla="*/ 5525 h 273653"/>
                  <a:gd name="connsiteX5" fmla="*/ 40862 w 147902"/>
                  <a:gd name="connsiteY5" fmla="*/ 15621 h 273653"/>
                  <a:gd name="connsiteX6" fmla="*/ 40862 w 147902"/>
                  <a:gd name="connsiteY6" fmla="*/ 40767 h 273653"/>
                  <a:gd name="connsiteX7" fmla="*/ 116777 w 147902"/>
                  <a:gd name="connsiteY7" fmla="*/ 0 h 273653"/>
                  <a:gd name="connsiteX8" fmla="*/ 140208 w 147902"/>
                  <a:gd name="connsiteY8" fmla="*/ 2858 h 273653"/>
                  <a:gd name="connsiteX9" fmla="*/ 147447 w 147902"/>
                  <a:gd name="connsiteY9" fmla="*/ 15145 h 273653"/>
                  <a:gd name="connsiteX10" fmla="*/ 142970 w 147902"/>
                  <a:gd name="connsiteY10" fmla="*/ 35814 h 273653"/>
                  <a:gd name="connsiteX11" fmla="*/ 131254 w 147902"/>
                  <a:gd name="connsiteY11" fmla="*/ 43053 h 273653"/>
                  <a:gd name="connsiteX12" fmla="*/ 107823 w 147902"/>
                  <a:gd name="connsiteY12" fmla="*/ 39719 h 273653"/>
                  <a:gd name="connsiteX13" fmla="*/ 43625 w 147902"/>
                  <a:gd name="connsiteY13" fmla="*/ 72104 h 273653"/>
                  <a:gd name="connsiteX14" fmla="*/ 43625 w 147902"/>
                  <a:gd name="connsiteY14" fmla="*/ 263557 h 273653"/>
                  <a:gd name="connsiteX15" fmla="*/ 33528 w 147902"/>
                  <a:gd name="connsiteY15" fmla="*/ 273653 h 273653"/>
                  <a:gd name="connsiteX16" fmla="*/ 10096 w 147902"/>
                  <a:gd name="connsiteY16"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902" h="273653">
                    <a:moveTo>
                      <a:pt x="10096" y="273558"/>
                    </a:moveTo>
                    <a:cubicBezTo>
                      <a:pt x="2857" y="273558"/>
                      <a:pt x="0" y="270796"/>
                      <a:pt x="0" y="263462"/>
                    </a:cubicBezTo>
                    <a:lnTo>
                      <a:pt x="0" y="15621"/>
                    </a:lnTo>
                    <a:cubicBezTo>
                      <a:pt x="0" y="8382"/>
                      <a:pt x="2762" y="5525"/>
                      <a:pt x="10096" y="5525"/>
                    </a:cubicBezTo>
                    <a:lnTo>
                      <a:pt x="30766" y="5525"/>
                    </a:lnTo>
                    <a:cubicBezTo>
                      <a:pt x="38005" y="5525"/>
                      <a:pt x="40862" y="8287"/>
                      <a:pt x="40862" y="15621"/>
                    </a:cubicBezTo>
                    <a:lnTo>
                      <a:pt x="40862" y="40767"/>
                    </a:lnTo>
                    <a:cubicBezTo>
                      <a:pt x="55912" y="21241"/>
                      <a:pt x="77724" y="0"/>
                      <a:pt x="116777" y="0"/>
                    </a:cubicBezTo>
                    <a:cubicBezTo>
                      <a:pt x="124016" y="0"/>
                      <a:pt x="132397" y="572"/>
                      <a:pt x="140208" y="2858"/>
                    </a:cubicBezTo>
                    <a:cubicBezTo>
                      <a:pt x="146304" y="4477"/>
                      <a:pt x="149066" y="8954"/>
                      <a:pt x="147447" y="15145"/>
                    </a:cubicBezTo>
                    <a:lnTo>
                      <a:pt x="142970" y="35814"/>
                    </a:lnTo>
                    <a:cubicBezTo>
                      <a:pt x="141256" y="43053"/>
                      <a:pt x="138493" y="44768"/>
                      <a:pt x="131254" y="43053"/>
                    </a:cubicBezTo>
                    <a:cubicBezTo>
                      <a:pt x="123444" y="40767"/>
                      <a:pt x="115634" y="39719"/>
                      <a:pt x="107823" y="39719"/>
                    </a:cubicBezTo>
                    <a:cubicBezTo>
                      <a:pt x="86582" y="39719"/>
                      <a:pt x="60960" y="48101"/>
                      <a:pt x="43625" y="72104"/>
                    </a:cubicBezTo>
                    <a:lnTo>
                      <a:pt x="43625" y="263557"/>
                    </a:lnTo>
                    <a:cubicBezTo>
                      <a:pt x="43625" y="270796"/>
                      <a:pt x="40862" y="273653"/>
                      <a:pt x="33528" y="273653"/>
                    </a:cubicBezTo>
                    <a:lnTo>
                      <a:pt x="10096" y="273653"/>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27BC2D8-FD7D-4015-8240-C7260393327A}"/>
                  </a:ext>
                </a:extLst>
              </p:cNvPr>
              <p:cNvSpPr/>
              <p:nvPr/>
            </p:nvSpPr>
            <p:spPr>
              <a:xfrm>
                <a:off x="8478361" y="3167633"/>
                <a:ext cx="214021" cy="400907"/>
              </a:xfrm>
              <a:custGeom>
                <a:avLst/>
                <a:gdLst>
                  <a:gd name="connsiteX0" fmla="*/ 180404 w 214021"/>
                  <a:gd name="connsiteY0" fmla="*/ 400812 h 400907"/>
                  <a:gd name="connsiteX1" fmla="*/ 165925 w 214021"/>
                  <a:gd name="connsiteY1" fmla="*/ 391859 h 400907"/>
                  <a:gd name="connsiteX2" fmla="*/ 76581 w 214021"/>
                  <a:gd name="connsiteY2" fmla="*/ 271844 h 400907"/>
                  <a:gd name="connsiteX3" fmla="*/ 43625 w 214021"/>
                  <a:gd name="connsiteY3" fmla="*/ 295275 h 400907"/>
                  <a:gd name="connsiteX4" fmla="*/ 43625 w 214021"/>
                  <a:gd name="connsiteY4" fmla="*/ 390716 h 400907"/>
                  <a:gd name="connsiteX5" fmla="*/ 33528 w 214021"/>
                  <a:gd name="connsiteY5" fmla="*/ 400812 h 400907"/>
                  <a:gd name="connsiteX6" fmla="*/ 10096 w 214021"/>
                  <a:gd name="connsiteY6" fmla="*/ 400812 h 400907"/>
                  <a:gd name="connsiteX7" fmla="*/ 0 w 214021"/>
                  <a:gd name="connsiteY7" fmla="*/ 390716 h 400907"/>
                  <a:gd name="connsiteX8" fmla="*/ 0 w 214021"/>
                  <a:gd name="connsiteY8" fmla="*/ 10001 h 400907"/>
                  <a:gd name="connsiteX9" fmla="*/ 10096 w 214021"/>
                  <a:gd name="connsiteY9" fmla="*/ 0 h 400907"/>
                  <a:gd name="connsiteX10" fmla="*/ 33528 w 214021"/>
                  <a:gd name="connsiteY10" fmla="*/ 0 h 400907"/>
                  <a:gd name="connsiteX11" fmla="*/ 43625 w 214021"/>
                  <a:gd name="connsiteY11" fmla="*/ 10001 h 400907"/>
                  <a:gd name="connsiteX12" fmla="*/ 43625 w 214021"/>
                  <a:gd name="connsiteY12" fmla="*/ 253460 h 400907"/>
                  <a:gd name="connsiteX13" fmla="*/ 151352 w 214021"/>
                  <a:gd name="connsiteY13" fmla="*/ 141256 h 400907"/>
                  <a:gd name="connsiteX14" fmla="*/ 167544 w 214021"/>
                  <a:gd name="connsiteY14" fmla="*/ 132874 h 400907"/>
                  <a:gd name="connsiteX15" fmla="*/ 194881 w 214021"/>
                  <a:gd name="connsiteY15" fmla="*/ 132874 h 400907"/>
                  <a:gd name="connsiteX16" fmla="*/ 199358 w 214021"/>
                  <a:gd name="connsiteY16" fmla="*/ 141256 h 400907"/>
                  <a:gd name="connsiteX17" fmla="*/ 105537 w 214021"/>
                  <a:gd name="connsiteY17" fmla="*/ 248412 h 400907"/>
                  <a:gd name="connsiteX18" fmla="*/ 212693 w 214021"/>
                  <a:gd name="connsiteY18" fmla="*/ 391954 h 400907"/>
                  <a:gd name="connsiteX19" fmla="*/ 207169 w 214021"/>
                  <a:gd name="connsiteY19" fmla="*/ 400907 h 400907"/>
                  <a:gd name="connsiteX20" fmla="*/ 180404 w 214021"/>
                  <a:gd name="connsiteY20"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021" h="400907">
                    <a:moveTo>
                      <a:pt x="180404" y="400812"/>
                    </a:moveTo>
                    <a:cubicBezTo>
                      <a:pt x="173164" y="400812"/>
                      <a:pt x="169259" y="398526"/>
                      <a:pt x="165925" y="391859"/>
                    </a:cubicBezTo>
                    <a:cubicBezTo>
                      <a:pt x="144685" y="352806"/>
                      <a:pt x="111728" y="305276"/>
                      <a:pt x="76581" y="271844"/>
                    </a:cubicBezTo>
                    <a:cubicBezTo>
                      <a:pt x="65913" y="280226"/>
                      <a:pt x="54769" y="288036"/>
                      <a:pt x="43625" y="295275"/>
                    </a:cubicBezTo>
                    <a:lnTo>
                      <a:pt x="43625" y="390716"/>
                    </a:lnTo>
                    <a:cubicBezTo>
                      <a:pt x="43625" y="397955"/>
                      <a:pt x="40862" y="400812"/>
                      <a:pt x="33528" y="400812"/>
                    </a:cubicBezTo>
                    <a:lnTo>
                      <a:pt x="10096" y="400812"/>
                    </a:lnTo>
                    <a:cubicBezTo>
                      <a:pt x="2857" y="400812"/>
                      <a:pt x="0" y="398050"/>
                      <a:pt x="0" y="390716"/>
                    </a:cubicBezTo>
                    <a:lnTo>
                      <a:pt x="0" y="10001"/>
                    </a:lnTo>
                    <a:cubicBezTo>
                      <a:pt x="0" y="2762"/>
                      <a:pt x="2762" y="0"/>
                      <a:pt x="10096" y="0"/>
                    </a:cubicBezTo>
                    <a:lnTo>
                      <a:pt x="33528" y="0"/>
                    </a:lnTo>
                    <a:cubicBezTo>
                      <a:pt x="40767" y="0"/>
                      <a:pt x="43625" y="2762"/>
                      <a:pt x="43625" y="10001"/>
                    </a:cubicBezTo>
                    <a:lnTo>
                      <a:pt x="43625" y="253460"/>
                    </a:lnTo>
                    <a:cubicBezTo>
                      <a:pt x="84391" y="224409"/>
                      <a:pt x="127349" y="176975"/>
                      <a:pt x="151352" y="141256"/>
                    </a:cubicBezTo>
                    <a:cubicBezTo>
                      <a:pt x="155829" y="135065"/>
                      <a:pt x="159734" y="132874"/>
                      <a:pt x="167544" y="132874"/>
                    </a:cubicBezTo>
                    <a:lnTo>
                      <a:pt x="194881" y="132874"/>
                    </a:lnTo>
                    <a:cubicBezTo>
                      <a:pt x="201073" y="132874"/>
                      <a:pt x="202692" y="136208"/>
                      <a:pt x="199358" y="141256"/>
                    </a:cubicBezTo>
                    <a:cubicBezTo>
                      <a:pt x="175355" y="178118"/>
                      <a:pt x="142399" y="215456"/>
                      <a:pt x="105537" y="248412"/>
                    </a:cubicBezTo>
                    <a:cubicBezTo>
                      <a:pt x="146875" y="286893"/>
                      <a:pt x="190405" y="344996"/>
                      <a:pt x="212693" y="391954"/>
                    </a:cubicBezTo>
                    <a:cubicBezTo>
                      <a:pt x="215551" y="397478"/>
                      <a:pt x="213836" y="400907"/>
                      <a:pt x="207169" y="400907"/>
                    </a:cubicBezTo>
                    <a:lnTo>
                      <a:pt x="180404" y="400907"/>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C18D451-3D41-4E25-9271-105671494D81}"/>
                  </a:ext>
                </a:extLst>
              </p:cNvPr>
              <p:cNvSpPr/>
              <p:nvPr/>
            </p:nvSpPr>
            <p:spPr>
              <a:xfrm>
                <a:off x="8725417" y="3294792"/>
                <a:ext cx="198427" cy="279272"/>
              </a:xfrm>
              <a:custGeom>
                <a:avLst/>
                <a:gdLst>
                  <a:gd name="connsiteX0" fmla="*/ 96320 w 198427"/>
                  <a:gd name="connsiteY0" fmla="*/ 279273 h 279272"/>
                  <a:gd name="connsiteX1" fmla="*/ 4213 w 198427"/>
                  <a:gd name="connsiteY1" fmla="*/ 250222 h 279272"/>
                  <a:gd name="connsiteX2" fmla="*/ 2594 w 198427"/>
                  <a:gd name="connsiteY2" fmla="*/ 236220 h 279272"/>
                  <a:gd name="connsiteX3" fmla="*/ 13167 w 198427"/>
                  <a:gd name="connsiteY3" fmla="*/ 222218 h 279272"/>
                  <a:gd name="connsiteX4" fmla="*/ 27168 w 198427"/>
                  <a:gd name="connsiteY4" fmla="*/ 220027 h 279272"/>
                  <a:gd name="connsiteX5" fmla="*/ 96987 w 198427"/>
                  <a:gd name="connsiteY5" fmla="*/ 243459 h 279272"/>
                  <a:gd name="connsiteX6" fmla="*/ 154994 w 198427"/>
                  <a:gd name="connsiteY6" fmla="*/ 203263 h 279272"/>
                  <a:gd name="connsiteX7" fmla="*/ 94129 w 198427"/>
                  <a:gd name="connsiteY7" fmla="*/ 156877 h 279272"/>
                  <a:gd name="connsiteX8" fmla="*/ 3070 w 198427"/>
                  <a:gd name="connsiteY8" fmla="*/ 78200 h 279272"/>
                  <a:gd name="connsiteX9" fmla="*/ 104702 w 198427"/>
                  <a:gd name="connsiteY9" fmla="*/ 0 h 279272"/>
                  <a:gd name="connsiteX10" fmla="*/ 187379 w 198427"/>
                  <a:gd name="connsiteY10" fmla="*/ 22384 h 279272"/>
                  <a:gd name="connsiteX11" fmla="*/ 190141 w 198427"/>
                  <a:gd name="connsiteY11" fmla="*/ 36385 h 279272"/>
                  <a:gd name="connsiteX12" fmla="*/ 180045 w 198427"/>
                  <a:gd name="connsiteY12" fmla="*/ 50863 h 279272"/>
                  <a:gd name="connsiteX13" fmla="*/ 166615 w 198427"/>
                  <a:gd name="connsiteY13" fmla="*/ 53626 h 279272"/>
                  <a:gd name="connsiteX14" fmla="*/ 104131 w 198427"/>
                  <a:gd name="connsiteY14" fmla="*/ 35719 h 279272"/>
                  <a:gd name="connsiteX15" fmla="*/ 46600 w 198427"/>
                  <a:gd name="connsiteY15" fmla="*/ 76486 h 279272"/>
                  <a:gd name="connsiteX16" fmla="*/ 106893 w 198427"/>
                  <a:gd name="connsiteY16" fmla="*/ 120015 h 279272"/>
                  <a:gd name="connsiteX17" fmla="*/ 198428 w 198427"/>
                  <a:gd name="connsiteY17" fmla="*/ 200406 h 279272"/>
                  <a:gd name="connsiteX18" fmla="*/ 96320 w 198427"/>
                  <a:gd name="connsiteY18" fmla="*/ 279273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427" h="279272">
                    <a:moveTo>
                      <a:pt x="96320" y="279273"/>
                    </a:moveTo>
                    <a:cubicBezTo>
                      <a:pt x="53934" y="279273"/>
                      <a:pt x="22692" y="265843"/>
                      <a:pt x="4213" y="250222"/>
                    </a:cubicBezTo>
                    <a:cubicBezTo>
                      <a:pt x="-835" y="246316"/>
                      <a:pt x="-1311" y="241268"/>
                      <a:pt x="2594" y="236220"/>
                    </a:cubicBezTo>
                    <a:lnTo>
                      <a:pt x="13167" y="222218"/>
                    </a:lnTo>
                    <a:cubicBezTo>
                      <a:pt x="17643" y="216694"/>
                      <a:pt x="21549" y="216122"/>
                      <a:pt x="27168" y="220027"/>
                    </a:cubicBezTo>
                    <a:cubicBezTo>
                      <a:pt x="45647" y="234505"/>
                      <a:pt x="67936" y="243459"/>
                      <a:pt x="96987" y="243459"/>
                    </a:cubicBezTo>
                    <a:cubicBezTo>
                      <a:pt x="128800" y="243459"/>
                      <a:pt x="154994" y="230029"/>
                      <a:pt x="154994" y="203263"/>
                    </a:cubicBezTo>
                    <a:cubicBezTo>
                      <a:pt x="154994" y="173641"/>
                      <a:pt x="127657" y="165259"/>
                      <a:pt x="94129" y="156877"/>
                    </a:cubicBezTo>
                    <a:cubicBezTo>
                      <a:pt x="56125" y="147352"/>
                      <a:pt x="3070" y="138493"/>
                      <a:pt x="3070" y="78200"/>
                    </a:cubicBezTo>
                    <a:cubicBezTo>
                      <a:pt x="3070" y="30194"/>
                      <a:pt x="44980" y="0"/>
                      <a:pt x="104702" y="0"/>
                    </a:cubicBezTo>
                    <a:cubicBezTo>
                      <a:pt x="141564" y="0"/>
                      <a:pt x="169472" y="9525"/>
                      <a:pt x="187379" y="22384"/>
                    </a:cubicBezTo>
                    <a:cubicBezTo>
                      <a:pt x="192904" y="26289"/>
                      <a:pt x="193570" y="30766"/>
                      <a:pt x="190141" y="36385"/>
                    </a:cubicBezTo>
                    <a:lnTo>
                      <a:pt x="180045" y="50863"/>
                    </a:lnTo>
                    <a:cubicBezTo>
                      <a:pt x="176140" y="57055"/>
                      <a:pt x="172806" y="57531"/>
                      <a:pt x="166615" y="53626"/>
                    </a:cubicBezTo>
                    <a:cubicBezTo>
                      <a:pt x="150993" y="43053"/>
                      <a:pt x="130324" y="35719"/>
                      <a:pt x="104131" y="35719"/>
                    </a:cubicBezTo>
                    <a:cubicBezTo>
                      <a:pt x="66126" y="35719"/>
                      <a:pt x="46600" y="53626"/>
                      <a:pt x="46600" y="76486"/>
                    </a:cubicBezTo>
                    <a:cubicBezTo>
                      <a:pt x="46600" y="107156"/>
                      <a:pt x="74508" y="112204"/>
                      <a:pt x="106893" y="120015"/>
                    </a:cubicBezTo>
                    <a:cubicBezTo>
                      <a:pt x="149279" y="130111"/>
                      <a:pt x="198428" y="144018"/>
                      <a:pt x="198428" y="200406"/>
                    </a:cubicBezTo>
                    <a:cubicBezTo>
                      <a:pt x="198523" y="250222"/>
                      <a:pt x="153851" y="279273"/>
                      <a:pt x="96320" y="279273"/>
                    </a:cubicBezTo>
                    <a:close/>
                  </a:path>
                </a:pathLst>
              </a:custGeom>
              <a:grpFill/>
              <a:ln w="9525" cap="flat">
                <a:noFill/>
                <a:prstDash val="solid"/>
                <a:miter/>
              </a:ln>
            </p:spPr>
            <p:txBody>
              <a:bodyPr rtlCol="0" anchor="ctr"/>
              <a:lstStyle/>
              <a:p>
                <a:endParaRPr lang="en-US" dirty="0"/>
              </a:p>
            </p:txBody>
          </p:sp>
        </p:grpSp>
        <p:sp>
          <p:nvSpPr>
            <p:cNvPr id="29" name="Freeform: Shape 28">
              <a:extLst>
                <a:ext uri="{FF2B5EF4-FFF2-40B4-BE49-F238E27FC236}">
                  <a16:creationId xmlns:a16="http://schemas.microsoft.com/office/drawing/2014/main" id="{F4F4A1A6-3670-4890-A51E-D2A2C44FE23C}"/>
                </a:ext>
              </a:extLst>
            </p:cNvPr>
            <p:cNvSpPr/>
            <p:nvPr/>
          </p:nvSpPr>
          <p:spPr>
            <a:xfrm>
              <a:off x="515938" y="2471737"/>
              <a:ext cx="1909857" cy="1909857"/>
            </a:xfrm>
            <a:custGeom>
              <a:avLst/>
              <a:gdLst>
                <a:gd name="connsiteX0" fmla="*/ 1169194 w 1909857"/>
                <a:gd name="connsiteY0" fmla="*/ 706279 h 1909857"/>
                <a:gd name="connsiteX1" fmla="*/ 1282732 w 1909857"/>
                <a:gd name="connsiteY1" fmla="*/ 512350 h 1909857"/>
                <a:gd name="connsiteX2" fmla="*/ 1169194 w 1909857"/>
                <a:gd name="connsiteY2" fmla="*/ 706279 h 1909857"/>
                <a:gd name="connsiteX3" fmla="*/ 669227 w 1909857"/>
                <a:gd name="connsiteY3" fmla="*/ 745998 h 1909857"/>
                <a:gd name="connsiteX4" fmla="*/ 808101 w 1909857"/>
                <a:gd name="connsiteY4" fmla="*/ 510254 h 1909857"/>
                <a:gd name="connsiteX5" fmla="*/ 669227 w 1909857"/>
                <a:gd name="connsiteY5" fmla="*/ 745998 h 1909857"/>
                <a:gd name="connsiteX6" fmla="*/ 581978 w 1909857"/>
                <a:gd name="connsiteY6" fmla="*/ 1370267 h 1909857"/>
                <a:gd name="connsiteX7" fmla="*/ 515874 w 1909857"/>
                <a:gd name="connsiteY7" fmla="*/ 1304354 h 1909857"/>
                <a:gd name="connsiteX8" fmla="*/ 792575 w 1909857"/>
                <a:gd name="connsiteY8" fmla="*/ 1023842 h 1909857"/>
                <a:gd name="connsiteX9" fmla="*/ 581978 w 1909857"/>
                <a:gd name="connsiteY9" fmla="*/ 1370267 h 1909857"/>
                <a:gd name="connsiteX10" fmla="*/ 1309402 w 1909857"/>
                <a:gd name="connsiteY10" fmla="*/ 999935 h 1909857"/>
                <a:gd name="connsiteX11" fmla="*/ 1150715 w 1909857"/>
                <a:gd name="connsiteY11" fmla="*/ 1145381 h 1909857"/>
                <a:gd name="connsiteX12" fmla="*/ 1243298 w 1909857"/>
                <a:gd name="connsiteY12" fmla="*/ 1264349 h 1909857"/>
                <a:gd name="connsiteX13" fmla="*/ 1280255 w 1909857"/>
                <a:gd name="connsiteY13" fmla="*/ 1229963 h 1909857"/>
                <a:gd name="connsiteX14" fmla="*/ 1238250 w 1909857"/>
                <a:gd name="connsiteY14" fmla="*/ 1135761 h 1909857"/>
                <a:gd name="connsiteX15" fmla="*/ 1304163 w 1909857"/>
                <a:gd name="connsiteY15" fmla="*/ 1079183 h 1909857"/>
                <a:gd name="connsiteX16" fmla="*/ 1397318 w 1909857"/>
                <a:gd name="connsiteY16" fmla="*/ 1204151 h 1909857"/>
                <a:gd name="connsiteX17" fmla="*/ 1238060 w 1909857"/>
                <a:gd name="connsiteY17" fmla="*/ 1370171 h 1909857"/>
                <a:gd name="connsiteX18" fmla="*/ 1055561 w 1909857"/>
                <a:gd name="connsiteY18" fmla="*/ 1150525 h 1909857"/>
                <a:gd name="connsiteX19" fmla="*/ 1224820 w 1909857"/>
                <a:gd name="connsiteY19" fmla="*/ 899255 h 1909857"/>
                <a:gd name="connsiteX20" fmla="*/ 1372172 w 1909857"/>
                <a:gd name="connsiteY20" fmla="*/ 859441 h 1909857"/>
                <a:gd name="connsiteX21" fmla="*/ 1294733 w 1909857"/>
                <a:gd name="connsiteY21" fmla="*/ 817531 h 1909857"/>
                <a:gd name="connsiteX22" fmla="*/ 1224343 w 1909857"/>
                <a:gd name="connsiteY22" fmla="*/ 828770 h 1909857"/>
                <a:gd name="connsiteX23" fmla="*/ 1185196 w 1909857"/>
                <a:gd name="connsiteY23" fmla="*/ 780193 h 1909857"/>
                <a:gd name="connsiteX24" fmla="*/ 1370362 w 1909857"/>
                <a:gd name="connsiteY24" fmla="*/ 528923 h 1909857"/>
                <a:gd name="connsiteX25" fmla="*/ 1277779 w 1909857"/>
                <a:gd name="connsiteY25" fmla="*/ 438912 h 1909857"/>
                <a:gd name="connsiteX26" fmla="*/ 1087279 w 1909857"/>
                <a:gd name="connsiteY26" fmla="*/ 700754 h 1909857"/>
                <a:gd name="connsiteX27" fmla="*/ 1092613 w 1909857"/>
                <a:gd name="connsiteY27" fmla="*/ 761619 h 1909857"/>
                <a:gd name="connsiteX28" fmla="*/ 880110 w 1909857"/>
                <a:gd name="connsiteY28" fmla="*/ 898588 h 1909857"/>
                <a:gd name="connsiteX29" fmla="*/ 890302 w 1909857"/>
                <a:gd name="connsiteY29" fmla="*/ 818388 h 1909857"/>
                <a:gd name="connsiteX30" fmla="*/ 965645 w 1909857"/>
                <a:gd name="connsiteY30" fmla="*/ 692849 h 1909857"/>
                <a:gd name="connsiteX31" fmla="*/ 933926 w 1909857"/>
                <a:gd name="connsiteY31" fmla="*/ 658463 h 1909857"/>
                <a:gd name="connsiteX32" fmla="*/ 830771 w 1909857"/>
                <a:gd name="connsiteY32" fmla="*/ 793337 h 1909857"/>
                <a:gd name="connsiteX33" fmla="*/ 719709 w 1909857"/>
                <a:gd name="connsiteY33" fmla="*/ 859536 h 1909857"/>
                <a:gd name="connsiteX34" fmla="*/ 674751 w 1909857"/>
                <a:gd name="connsiteY34" fmla="*/ 819817 h 1909857"/>
                <a:gd name="connsiteX35" fmla="*/ 899636 w 1909857"/>
                <a:gd name="connsiteY35" fmla="*/ 523494 h 1909857"/>
                <a:gd name="connsiteX36" fmla="*/ 809720 w 1909857"/>
                <a:gd name="connsiteY36" fmla="*/ 438817 h 1909857"/>
                <a:gd name="connsiteX37" fmla="*/ 590169 w 1909857"/>
                <a:gd name="connsiteY37" fmla="*/ 753618 h 1909857"/>
                <a:gd name="connsiteX38" fmla="*/ 531971 w 1909857"/>
                <a:gd name="connsiteY38" fmla="*/ 674275 h 1909857"/>
                <a:gd name="connsiteX39" fmla="*/ 545211 w 1909857"/>
                <a:gd name="connsiteY39" fmla="*/ 594932 h 1909857"/>
                <a:gd name="connsiteX40" fmla="*/ 524066 w 1909857"/>
                <a:gd name="connsiteY40" fmla="*/ 571119 h 1909857"/>
                <a:gd name="connsiteX41" fmla="*/ 460534 w 1909857"/>
                <a:gd name="connsiteY41" fmla="*/ 684848 h 1909857"/>
                <a:gd name="connsiteX42" fmla="*/ 592836 w 1909857"/>
                <a:gd name="connsiteY42" fmla="*/ 827723 h 1909857"/>
                <a:gd name="connsiteX43" fmla="*/ 703898 w 1909857"/>
                <a:gd name="connsiteY43" fmla="*/ 925544 h 1909857"/>
                <a:gd name="connsiteX44" fmla="*/ 809720 w 1909857"/>
                <a:gd name="connsiteY44" fmla="*/ 888587 h 1909857"/>
                <a:gd name="connsiteX45" fmla="*/ 801719 w 1909857"/>
                <a:gd name="connsiteY45" fmla="*/ 938879 h 1909857"/>
                <a:gd name="connsiteX46" fmla="*/ 523970 w 1909857"/>
                <a:gd name="connsiteY46" fmla="*/ 1110806 h 1909857"/>
                <a:gd name="connsiteX47" fmla="*/ 428720 w 1909857"/>
                <a:gd name="connsiteY47" fmla="*/ 1298639 h 1909857"/>
                <a:gd name="connsiteX48" fmla="*/ 582168 w 1909857"/>
                <a:gd name="connsiteY48" fmla="*/ 1451991 h 1909857"/>
                <a:gd name="connsiteX49" fmla="*/ 841438 w 1909857"/>
                <a:gd name="connsiteY49" fmla="*/ 1219200 h 1909857"/>
                <a:gd name="connsiteX50" fmla="*/ 876395 w 1909857"/>
                <a:gd name="connsiteY50" fmla="*/ 978694 h 1909857"/>
                <a:gd name="connsiteX51" fmla="*/ 1119188 w 1909857"/>
                <a:gd name="connsiteY51" fmla="*/ 825151 h 1909857"/>
                <a:gd name="connsiteX52" fmla="*/ 1145667 w 1909857"/>
                <a:gd name="connsiteY52" fmla="*/ 856869 h 1909857"/>
                <a:gd name="connsiteX53" fmla="*/ 957929 w 1909857"/>
                <a:gd name="connsiteY53" fmla="*/ 1161002 h 1909857"/>
                <a:gd name="connsiteX54" fmla="*/ 1233011 w 1909857"/>
                <a:gd name="connsiteY54" fmla="*/ 1451991 h 1909857"/>
                <a:gd name="connsiteX55" fmla="*/ 1487043 w 1909857"/>
                <a:gd name="connsiteY55" fmla="*/ 1208723 h 1909857"/>
                <a:gd name="connsiteX56" fmla="*/ 1309402 w 1909857"/>
                <a:gd name="connsiteY56" fmla="*/ 999935 h 1909857"/>
                <a:gd name="connsiteX57" fmla="*/ 1764125 w 1909857"/>
                <a:gd name="connsiteY57" fmla="*/ 1227106 h 1909857"/>
                <a:gd name="connsiteX58" fmla="*/ 1759268 w 1909857"/>
                <a:gd name="connsiteY58" fmla="*/ 1228154 h 1909857"/>
                <a:gd name="connsiteX59" fmla="*/ 1756410 w 1909857"/>
                <a:gd name="connsiteY59" fmla="*/ 1224725 h 1909857"/>
                <a:gd name="connsiteX60" fmla="*/ 1788224 w 1909857"/>
                <a:gd name="connsiteY60" fmla="*/ 1021080 h 1909857"/>
                <a:gd name="connsiteX61" fmla="*/ 1679829 w 1909857"/>
                <a:gd name="connsiteY61" fmla="*/ 833247 h 1909857"/>
                <a:gd name="connsiteX62" fmla="*/ 1616297 w 1909857"/>
                <a:gd name="connsiteY62" fmla="*/ 899351 h 1909857"/>
                <a:gd name="connsiteX63" fmla="*/ 1703546 w 1909857"/>
                <a:gd name="connsiteY63" fmla="*/ 1132142 h 1909857"/>
                <a:gd name="connsiteX64" fmla="*/ 1669161 w 1909857"/>
                <a:gd name="connsiteY64" fmla="*/ 1322546 h 1909857"/>
                <a:gd name="connsiteX65" fmla="*/ 954977 w 1909857"/>
                <a:gd name="connsiteY65" fmla="*/ 1806512 h 1909857"/>
                <a:gd name="connsiteX66" fmla="*/ 685419 w 1909857"/>
                <a:gd name="connsiteY66" fmla="*/ 1764411 h 1909857"/>
                <a:gd name="connsiteX67" fmla="*/ 684181 w 1909857"/>
                <a:gd name="connsiteY67" fmla="*/ 1759172 h 1909857"/>
                <a:gd name="connsiteX68" fmla="*/ 688086 w 1909857"/>
                <a:gd name="connsiteY68" fmla="*/ 1756505 h 1909857"/>
                <a:gd name="connsiteX69" fmla="*/ 891540 w 1909857"/>
                <a:gd name="connsiteY69" fmla="*/ 1788128 h 1909857"/>
                <a:gd name="connsiteX70" fmla="*/ 1076706 w 1909857"/>
                <a:gd name="connsiteY70" fmla="*/ 1682210 h 1909857"/>
                <a:gd name="connsiteX71" fmla="*/ 1010507 w 1909857"/>
                <a:gd name="connsiteY71" fmla="*/ 1616202 h 1909857"/>
                <a:gd name="connsiteX72" fmla="*/ 780383 w 1909857"/>
                <a:gd name="connsiteY72" fmla="*/ 1706118 h 1909857"/>
                <a:gd name="connsiteX73" fmla="*/ 587312 w 1909857"/>
                <a:gd name="connsiteY73" fmla="*/ 1671733 h 1909857"/>
                <a:gd name="connsiteX74" fmla="*/ 103251 w 1909857"/>
                <a:gd name="connsiteY74" fmla="*/ 954881 h 1909857"/>
                <a:gd name="connsiteX75" fmla="*/ 145923 w 1909857"/>
                <a:gd name="connsiteY75" fmla="*/ 685324 h 1909857"/>
                <a:gd name="connsiteX76" fmla="*/ 150590 w 1909857"/>
                <a:gd name="connsiteY76" fmla="*/ 684562 h 1909857"/>
                <a:gd name="connsiteX77" fmla="*/ 153353 w 1909857"/>
                <a:gd name="connsiteY77" fmla="*/ 687991 h 1909857"/>
                <a:gd name="connsiteX78" fmla="*/ 121730 w 1909857"/>
                <a:gd name="connsiteY78" fmla="*/ 891445 h 1909857"/>
                <a:gd name="connsiteX79" fmla="*/ 230124 w 1909857"/>
                <a:gd name="connsiteY79" fmla="*/ 1076611 h 1909857"/>
                <a:gd name="connsiteX80" fmla="*/ 293656 w 1909857"/>
                <a:gd name="connsiteY80" fmla="*/ 1013174 h 1909857"/>
                <a:gd name="connsiteX81" fmla="*/ 206407 w 1909857"/>
                <a:gd name="connsiteY81" fmla="*/ 780383 h 1909857"/>
                <a:gd name="connsiteX82" fmla="*/ 240792 w 1909857"/>
                <a:gd name="connsiteY82" fmla="*/ 587216 h 1909857"/>
                <a:gd name="connsiteX83" fmla="*/ 955072 w 1909857"/>
                <a:gd name="connsiteY83" fmla="*/ 103156 h 1909857"/>
                <a:gd name="connsiteX84" fmla="*/ 1224820 w 1909857"/>
                <a:gd name="connsiteY84" fmla="*/ 148114 h 1909857"/>
                <a:gd name="connsiteX85" fmla="*/ 1225582 w 1909857"/>
                <a:gd name="connsiteY85" fmla="*/ 152876 h 1909857"/>
                <a:gd name="connsiteX86" fmla="*/ 1222153 w 1909857"/>
                <a:gd name="connsiteY86" fmla="*/ 155543 h 1909857"/>
                <a:gd name="connsiteX87" fmla="*/ 1018413 w 1909857"/>
                <a:gd name="connsiteY87" fmla="*/ 121730 h 1909857"/>
                <a:gd name="connsiteX88" fmla="*/ 833342 w 1909857"/>
                <a:gd name="connsiteY88" fmla="*/ 230219 h 1909857"/>
                <a:gd name="connsiteX89" fmla="*/ 899446 w 1909857"/>
                <a:gd name="connsiteY89" fmla="*/ 293656 h 1909857"/>
                <a:gd name="connsiteX90" fmla="*/ 1129570 w 1909857"/>
                <a:gd name="connsiteY90" fmla="*/ 206407 h 1909857"/>
                <a:gd name="connsiteX91" fmla="*/ 1322642 w 1909857"/>
                <a:gd name="connsiteY91" fmla="*/ 240792 h 1909857"/>
                <a:gd name="connsiteX92" fmla="*/ 1806702 w 1909857"/>
                <a:gd name="connsiteY92" fmla="*/ 954977 h 1909857"/>
                <a:gd name="connsiteX93" fmla="*/ 1764125 w 1909857"/>
                <a:gd name="connsiteY93" fmla="*/ 1227106 h 1909857"/>
                <a:gd name="connsiteX94" fmla="*/ 954977 w 1909857"/>
                <a:gd name="connsiteY94" fmla="*/ 44958 h 1909857"/>
                <a:gd name="connsiteX95" fmla="*/ 44958 w 1909857"/>
                <a:gd name="connsiteY95" fmla="*/ 954881 h 1909857"/>
                <a:gd name="connsiteX96" fmla="*/ 954977 w 1909857"/>
                <a:gd name="connsiteY96" fmla="*/ 1864805 h 1909857"/>
                <a:gd name="connsiteX97" fmla="*/ 1864805 w 1909857"/>
                <a:gd name="connsiteY97" fmla="*/ 954881 h 1909857"/>
                <a:gd name="connsiteX98" fmla="*/ 954977 w 1909857"/>
                <a:gd name="connsiteY98" fmla="*/ 44958 h 1909857"/>
                <a:gd name="connsiteX99" fmla="*/ 954977 w 1909857"/>
                <a:gd name="connsiteY99" fmla="*/ 1909858 h 1909857"/>
                <a:gd name="connsiteX100" fmla="*/ 0 w 1909857"/>
                <a:gd name="connsiteY100" fmla="*/ 954881 h 1909857"/>
                <a:gd name="connsiteX101" fmla="*/ 954977 w 1909857"/>
                <a:gd name="connsiteY101" fmla="*/ 0 h 1909857"/>
                <a:gd name="connsiteX102" fmla="*/ 1909858 w 1909857"/>
                <a:gd name="connsiteY102" fmla="*/ 954881 h 1909857"/>
                <a:gd name="connsiteX103" fmla="*/ 954977 w 1909857"/>
                <a:gd name="connsiteY103" fmla="*/ 1909858 h 190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909857" h="1909857">
                  <a:moveTo>
                    <a:pt x="1169194" y="706279"/>
                  </a:moveTo>
                  <a:cubicBezTo>
                    <a:pt x="1169194" y="597789"/>
                    <a:pt x="1242536" y="492347"/>
                    <a:pt x="1282732" y="512350"/>
                  </a:cubicBezTo>
                  <a:cubicBezTo>
                    <a:pt x="1328452" y="535210"/>
                    <a:pt x="1248632" y="637508"/>
                    <a:pt x="1169194" y="706279"/>
                  </a:cubicBezTo>
                  <a:moveTo>
                    <a:pt x="669227" y="745998"/>
                  </a:moveTo>
                  <a:cubicBezTo>
                    <a:pt x="669227" y="658749"/>
                    <a:pt x="755428" y="492728"/>
                    <a:pt x="808101" y="510254"/>
                  </a:cubicBezTo>
                  <a:cubicBezTo>
                    <a:pt x="870204" y="530924"/>
                    <a:pt x="756571" y="698278"/>
                    <a:pt x="669227" y="745998"/>
                  </a:cubicBezTo>
                  <a:close/>
                  <a:moveTo>
                    <a:pt x="581978" y="1370267"/>
                  </a:moveTo>
                  <a:cubicBezTo>
                    <a:pt x="542354" y="1372076"/>
                    <a:pt x="515874" y="1346740"/>
                    <a:pt x="515874" y="1304354"/>
                  </a:cubicBezTo>
                  <a:cubicBezTo>
                    <a:pt x="515874" y="1190625"/>
                    <a:pt x="673513" y="1082040"/>
                    <a:pt x="792575" y="1023842"/>
                  </a:cubicBezTo>
                  <a:cubicBezTo>
                    <a:pt x="771430" y="1182529"/>
                    <a:pt x="717899" y="1364075"/>
                    <a:pt x="581978" y="1370267"/>
                  </a:cubicBezTo>
                  <a:close/>
                  <a:moveTo>
                    <a:pt x="1309402" y="999935"/>
                  </a:moveTo>
                  <a:cubicBezTo>
                    <a:pt x="1219581" y="999935"/>
                    <a:pt x="1150715" y="1066133"/>
                    <a:pt x="1150715" y="1145381"/>
                  </a:cubicBezTo>
                  <a:cubicBezTo>
                    <a:pt x="1150715" y="1211580"/>
                    <a:pt x="1190339" y="1264349"/>
                    <a:pt x="1243298" y="1264349"/>
                  </a:cubicBezTo>
                  <a:cubicBezTo>
                    <a:pt x="1261872" y="1264349"/>
                    <a:pt x="1280255" y="1253776"/>
                    <a:pt x="1280255" y="1229963"/>
                  </a:cubicBezTo>
                  <a:cubicBezTo>
                    <a:pt x="1280255" y="1195578"/>
                    <a:pt x="1234726" y="1187196"/>
                    <a:pt x="1238250" y="1135761"/>
                  </a:cubicBezTo>
                  <a:cubicBezTo>
                    <a:pt x="1240441" y="1101852"/>
                    <a:pt x="1272445" y="1079183"/>
                    <a:pt x="1304163" y="1079183"/>
                  </a:cubicBezTo>
                  <a:cubicBezTo>
                    <a:pt x="1367695" y="1079183"/>
                    <a:pt x="1397318" y="1140714"/>
                    <a:pt x="1397318" y="1204151"/>
                  </a:cubicBezTo>
                  <a:cubicBezTo>
                    <a:pt x="1394651" y="1302068"/>
                    <a:pt x="1322642" y="1370171"/>
                    <a:pt x="1238060" y="1370171"/>
                  </a:cubicBezTo>
                  <a:cubicBezTo>
                    <a:pt x="1126903" y="1370171"/>
                    <a:pt x="1055561" y="1264349"/>
                    <a:pt x="1055561" y="1150525"/>
                  </a:cubicBezTo>
                  <a:cubicBezTo>
                    <a:pt x="1055561" y="981265"/>
                    <a:pt x="1166622" y="915067"/>
                    <a:pt x="1224820" y="899255"/>
                  </a:cubicBezTo>
                  <a:cubicBezTo>
                    <a:pt x="1225391" y="899160"/>
                    <a:pt x="1377029" y="926306"/>
                    <a:pt x="1372172" y="859441"/>
                  </a:cubicBezTo>
                  <a:cubicBezTo>
                    <a:pt x="1370171" y="830104"/>
                    <a:pt x="1326356" y="818864"/>
                    <a:pt x="1294733" y="817531"/>
                  </a:cubicBezTo>
                  <a:cubicBezTo>
                    <a:pt x="1259586" y="816102"/>
                    <a:pt x="1224343" y="828770"/>
                    <a:pt x="1224343" y="828770"/>
                  </a:cubicBezTo>
                  <a:cubicBezTo>
                    <a:pt x="1205865" y="819436"/>
                    <a:pt x="1193102" y="801243"/>
                    <a:pt x="1185196" y="780193"/>
                  </a:cubicBezTo>
                  <a:cubicBezTo>
                    <a:pt x="1293590" y="698183"/>
                    <a:pt x="1370362" y="618839"/>
                    <a:pt x="1370362" y="528923"/>
                  </a:cubicBezTo>
                  <a:cubicBezTo>
                    <a:pt x="1370362" y="481298"/>
                    <a:pt x="1338643" y="438912"/>
                    <a:pt x="1277779" y="438912"/>
                  </a:cubicBezTo>
                  <a:cubicBezTo>
                    <a:pt x="1169384" y="438912"/>
                    <a:pt x="1087279" y="576453"/>
                    <a:pt x="1087279" y="700754"/>
                  </a:cubicBezTo>
                  <a:cubicBezTo>
                    <a:pt x="1087279" y="721900"/>
                    <a:pt x="1087279" y="743140"/>
                    <a:pt x="1092613" y="761619"/>
                  </a:cubicBezTo>
                  <a:cubicBezTo>
                    <a:pt x="1023842" y="811911"/>
                    <a:pt x="972693" y="843058"/>
                    <a:pt x="880110" y="898588"/>
                  </a:cubicBezTo>
                  <a:cubicBezTo>
                    <a:pt x="880110" y="886968"/>
                    <a:pt x="882491" y="857155"/>
                    <a:pt x="890302" y="818388"/>
                  </a:cubicBezTo>
                  <a:cubicBezTo>
                    <a:pt x="922020" y="784003"/>
                    <a:pt x="965645" y="732568"/>
                    <a:pt x="965645" y="692849"/>
                  </a:cubicBezTo>
                  <a:cubicBezTo>
                    <a:pt x="965645" y="674370"/>
                    <a:pt x="955167" y="658463"/>
                    <a:pt x="933926" y="658463"/>
                  </a:cubicBezTo>
                  <a:cubicBezTo>
                    <a:pt x="881063" y="658463"/>
                    <a:pt x="841343" y="737807"/>
                    <a:pt x="830771" y="793337"/>
                  </a:cubicBezTo>
                  <a:cubicBezTo>
                    <a:pt x="806958" y="822388"/>
                    <a:pt x="759333" y="859536"/>
                    <a:pt x="719709" y="859536"/>
                  </a:cubicBezTo>
                  <a:cubicBezTo>
                    <a:pt x="687991" y="859536"/>
                    <a:pt x="677418" y="830390"/>
                    <a:pt x="674751" y="819817"/>
                  </a:cubicBezTo>
                  <a:cubicBezTo>
                    <a:pt x="775335" y="785336"/>
                    <a:pt x="899636" y="647890"/>
                    <a:pt x="899636" y="523494"/>
                  </a:cubicBezTo>
                  <a:cubicBezTo>
                    <a:pt x="899636" y="497015"/>
                    <a:pt x="889063" y="438817"/>
                    <a:pt x="809720" y="438817"/>
                  </a:cubicBezTo>
                  <a:cubicBezTo>
                    <a:pt x="690658" y="438817"/>
                    <a:pt x="590169" y="616077"/>
                    <a:pt x="590169" y="753618"/>
                  </a:cubicBezTo>
                  <a:cubicBezTo>
                    <a:pt x="547783" y="753618"/>
                    <a:pt x="531971" y="708660"/>
                    <a:pt x="531971" y="674275"/>
                  </a:cubicBezTo>
                  <a:cubicBezTo>
                    <a:pt x="531971" y="639890"/>
                    <a:pt x="545211" y="605504"/>
                    <a:pt x="545211" y="594932"/>
                  </a:cubicBezTo>
                  <a:cubicBezTo>
                    <a:pt x="545211" y="584359"/>
                    <a:pt x="539877" y="571119"/>
                    <a:pt x="524066" y="571119"/>
                  </a:cubicBezTo>
                  <a:cubicBezTo>
                    <a:pt x="484346" y="571119"/>
                    <a:pt x="460534" y="624078"/>
                    <a:pt x="460534" y="684848"/>
                  </a:cubicBezTo>
                  <a:cubicBezTo>
                    <a:pt x="463201" y="769525"/>
                    <a:pt x="518732" y="822388"/>
                    <a:pt x="592836" y="827723"/>
                  </a:cubicBezTo>
                  <a:cubicBezTo>
                    <a:pt x="603409" y="878015"/>
                    <a:pt x="648367" y="925544"/>
                    <a:pt x="703898" y="925544"/>
                  </a:cubicBezTo>
                  <a:cubicBezTo>
                    <a:pt x="738378" y="925544"/>
                    <a:pt x="780574" y="914972"/>
                    <a:pt x="809720" y="888587"/>
                  </a:cubicBezTo>
                  <a:cubicBezTo>
                    <a:pt x="807053" y="907161"/>
                    <a:pt x="804482" y="922973"/>
                    <a:pt x="801719" y="938879"/>
                  </a:cubicBezTo>
                  <a:cubicBezTo>
                    <a:pt x="685324" y="999744"/>
                    <a:pt x="600742" y="1042035"/>
                    <a:pt x="523970" y="1110806"/>
                  </a:cubicBezTo>
                  <a:cubicBezTo>
                    <a:pt x="463106" y="1166432"/>
                    <a:pt x="428720" y="1240441"/>
                    <a:pt x="428720" y="1298639"/>
                  </a:cubicBezTo>
                  <a:cubicBezTo>
                    <a:pt x="428720" y="1377982"/>
                    <a:pt x="479012" y="1451991"/>
                    <a:pt x="582168" y="1451991"/>
                  </a:cubicBezTo>
                  <a:cubicBezTo>
                    <a:pt x="703802" y="1451991"/>
                    <a:pt x="796481" y="1354169"/>
                    <a:pt x="841438" y="1219200"/>
                  </a:cubicBezTo>
                  <a:cubicBezTo>
                    <a:pt x="862679" y="1155764"/>
                    <a:pt x="871061" y="1063371"/>
                    <a:pt x="876395" y="978694"/>
                  </a:cubicBezTo>
                  <a:cubicBezTo>
                    <a:pt x="998125" y="909923"/>
                    <a:pt x="1055751" y="870109"/>
                    <a:pt x="1119188" y="825151"/>
                  </a:cubicBezTo>
                  <a:cubicBezTo>
                    <a:pt x="1127093" y="838390"/>
                    <a:pt x="1135190" y="848963"/>
                    <a:pt x="1145667" y="856869"/>
                  </a:cubicBezTo>
                  <a:cubicBezTo>
                    <a:pt x="1090136" y="886015"/>
                    <a:pt x="957929" y="968026"/>
                    <a:pt x="957929" y="1161002"/>
                  </a:cubicBezTo>
                  <a:cubicBezTo>
                    <a:pt x="957929" y="1298639"/>
                    <a:pt x="1050512" y="1451991"/>
                    <a:pt x="1233011" y="1451991"/>
                  </a:cubicBezTo>
                  <a:cubicBezTo>
                    <a:pt x="1383792" y="1451991"/>
                    <a:pt x="1487043" y="1327785"/>
                    <a:pt x="1487043" y="1208723"/>
                  </a:cubicBezTo>
                  <a:cubicBezTo>
                    <a:pt x="1486662" y="1100423"/>
                    <a:pt x="1425797" y="999935"/>
                    <a:pt x="1309402" y="999935"/>
                  </a:cubicBezTo>
                  <a:close/>
                  <a:moveTo>
                    <a:pt x="1764125" y="1227106"/>
                  </a:moveTo>
                  <a:cubicBezTo>
                    <a:pt x="1763649" y="1227963"/>
                    <a:pt x="1762125" y="1229201"/>
                    <a:pt x="1759268" y="1228154"/>
                  </a:cubicBezTo>
                  <a:cubicBezTo>
                    <a:pt x="1757077" y="1227296"/>
                    <a:pt x="1756315" y="1226153"/>
                    <a:pt x="1756410" y="1224725"/>
                  </a:cubicBezTo>
                  <a:cubicBezTo>
                    <a:pt x="1756601" y="1223201"/>
                    <a:pt x="1788414" y="1129094"/>
                    <a:pt x="1788224" y="1021080"/>
                  </a:cubicBezTo>
                  <a:cubicBezTo>
                    <a:pt x="1787843" y="904685"/>
                    <a:pt x="1740599" y="833247"/>
                    <a:pt x="1679829" y="833247"/>
                  </a:cubicBezTo>
                  <a:cubicBezTo>
                    <a:pt x="1642777" y="833247"/>
                    <a:pt x="1616297" y="859727"/>
                    <a:pt x="1616297" y="899351"/>
                  </a:cubicBezTo>
                  <a:cubicBezTo>
                    <a:pt x="1616297" y="970788"/>
                    <a:pt x="1703546" y="976027"/>
                    <a:pt x="1703546" y="1132142"/>
                  </a:cubicBezTo>
                  <a:cubicBezTo>
                    <a:pt x="1703546" y="1195578"/>
                    <a:pt x="1690307" y="1256348"/>
                    <a:pt x="1669161" y="1322546"/>
                  </a:cubicBezTo>
                  <a:cubicBezTo>
                    <a:pt x="1571244" y="1653159"/>
                    <a:pt x="1259110" y="1806512"/>
                    <a:pt x="954977" y="1806512"/>
                  </a:cubicBezTo>
                  <a:cubicBezTo>
                    <a:pt x="814769" y="1806512"/>
                    <a:pt x="715137" y="1777746"/>
                    <a:pt x="685419" y="1764411"/>
                  </a:cubicBezTo>
                  <a:cubicBezTo>
                    <a:pt x="684181" y="1763839"/>
                    <a:pt x="683228" y="1761458"/>
                    <a:pt x="684181" y="1759172"/>
                  </a:cubicBezTo>
                  <a:cubicBezTo>
                    <a:pt x="684848" y="1757267"/>
                    <a:pt x="686943" y="1755934"/>
                    <a:pt x="688086" y="1756505"/>
                  </a:cubicBezTo>
                  <a:cubicBezTo>
                    <a:pt x="700183" y="1761268"/>
                    <a:pt x="785717" y="1788128"/>
                    <a:pt x="891540" y="1788128"/>
                  </a:cubicBezTo>
                  <a:cubicBezTo>
                    <a:pt x="1007936" y="1788128"/>
                    <a:pt x="1076706" y="1740599"/>
                    <a:pt x="1076706" y="1682210"/>
                  </a:cubicBezTo>
                  <a:cubicBezTo>
                    <a:pt x="1076706" y="1645253"/>
                    <a:pt x="1047655" y="1616202"/>
                    <a:pt x="1010507" y="1616202"/>
                  </a:cubicBezTo>
                  <a:cubicBezTo>
                    <a:pt x="939070" y="1616202"/>
                    <a:pt x="933736" y="1706118"/>
                    <a:pt x="780383" y="1706118"/>
                  </a:cubicBezTo>
                  <a:cubicBezTo>
                    <a:pt x="714280" y="1706118"/>
                    <a:pt x="656082" y="1692974"/>
                    <a:pt x="587312" y="1671733"/>
                  </a:cubicBezTo>
                  <a:cubicBezTo>
                    <a:pt x="259271" y="1571244"/>
                    <a:pt x="102965" y="1261682"/>
                    <a:pt x="103251" y="954881"/>
                  </a:cubicBezTo>
                  <a:cubicBezTo>
                    <a:pt x="103346" y="805529"/>
                    <a:pt x="145256" y="686467"/>
                    <a:pt x="145923" y="685324"/>
                  </a:cubicBezTo>
                  <a:cubicBezTo>
                    <a:pt x="146399" y="684562"/>
                    <a:pt x="148304" y="683705"/>
                    <a:pt x="150590" y="684562"/>
                  </a:cubicBezTo>
                  <a:cubicBezTo>
                    <a:pt x="152972" y="685324"/>
                    <a:pt x="153638" y="687419"/>
                    <a:pt x="153353" y="687991"/>
                  </a:cubicBezTo>
                  <a:cubicBezTo>
                    <a:pt x="149447" y="700373"/>
                    <a:pt x="121730" y="785717"/>
                    <a:pt x="121730" y="891445"/>
                  </a:cubicBezTo>
                  <a:cubicBezTo>
                    <a:pt x="121730" y="1007936"/>
                    <a:pt x="169355" y="1076611"/>
                    <a:pt x="230124" y="1076611"/>
                  </a:cubicBezTo>
                  <a:cubicBezTo>
                    <a:pt x="264509" y="1076611"/>
                    <a:pt x="293656" y="1050131"/>
                    <a:pt x="293656" y="1013174"/>
                  </a:cubicBezTo>
                  <a:cubicBezTo>
                    <a:pt x="293656" y="941737"/>
                    <a:pt x="206407" y="933831"/>
                    <a:pt x="206407" y="780383"/>
                  </a:cubicBezTo>
                  <a:cubicBezTo>
                    <a:pt x="206407" y="714185"/>
                    <a:pt x="219647" y="655987"/>
                    <a:pt x="240792" y="587216"/>
                  </a:cubicBezTo>
                  <a:cubicBezTo>
                    <a:pt x="341281" y="259175"/>
                    <a:pt x="650843" y="105442"/>
                    <a:pt x="955072" y="103156"/>
                  </a:cubicBezTo>
                  <a:cubicBezTo>
                    <a:pt x="1096423" y="102108"/>
                    <a:pt x="1220153" y="144399"/>
                    <a:pt x="1224820" y="148114"/>
                  </a:cubicBezTo>
                  <a:cubicBezTo>
                    <a:pt x="1225582" y="148781"/>
                    <a:pt x="1226534" y="150686"/>
                    <a:pt x="1225582" y="152876"/>
                  </a:cubicBezTo>
                  <a:cubicBezTo>
                    <a:pt x="1224629" y="155353"/>
                    <a:pt x="1223010" y="155639"/>
                    <a:pt x="1222153" y="155543"/>
                  </a:cubicBezTo>
                  <a:cubicBezTo>
                    <a:pt x="1220629" y="155353"/>
                    <a:pt x="1140238" y="121730"/>
                    <a:pt x="1018413" y="121730"/>
                  </a:cubicBezTo>
                  <a:cubicBezTo>
                    <a:pt x="904780" y="121634"/>
                    <a:pt x="833342" y="169259"/>
                    <a:pt x="833342" y="230219"/>
                  </a:cubicBezTo>
                  <a:cubicBezTo>
                    <a:pt x="833342" y="264605"/>
                    <a:pt x="859727" y="293656"/>
                    <a:pt x="899446" y="293656"/>
                  </a:cubicBezTo>
                  <a:cubicBezTo>
                    <a:pt x="970883" y="293656"/>
                    <a:pt x="976217" y="206407"/>
                    <a:pt x="1129570" y="206407"/>
                  </a:cubicBezTo>
                  <a:cubicBezTo>
                    <a:pt x="1195769" y="206407"/>
                    <a:pt x="1253871" y="219647"/>
                    <a:pt x="1322642" y="240792"/>
                  </a:cubicBezTo>
                  <a:cubicBezTo>
                    <a:pt x="1653350" y="341281"/>
                    <a:pt x="1803940" y="653510"/>
                    <a:pt x="1806702" y="954977"/>
                  </a:cubicBezTo>
                  <a:cubicBezTo>
                    <a:pt x="1808131" y="1109377"/>
                    <a:pt x="1764602" y="1226344"/>
                    <a:pt x="1764125" y="1227106"/>
                  </a:cubicBezTo>
                  <a:close/>
                  <a:moveTo>
                    <a:pt x="954977" y="44958"/>
                  </a:moveTo>
                  <a:cubicBezTo>
                    <a:pt x="452342" y="44958"/>
                    <a:pt x="44958" y="452342"/>
                    <a:pt x="44958" y="954881"/>
                  </a:cubicBezTo>
                  <a:cubicBezTo>
                    <a:pt x="44958" y="1457516"/>
                    <a:pt x="452438" y="1864805"/>
                    <a:pt x="954977" y="1864805"/>
                  </a:cubicBezTo>
                  <a:cubicBezTo>
                    <a:pt x="1457516" y="1864805"/>
                    <a:pt x="1864805" y="1457516"/>
                    <a:pt x="1864805" y="954881"/>
                  </a:cubicBezTo>
                  <a:cubicBezTo>
                    <a:pt x="1864805" y="455009"/>
                    <a:pt x="1457516" y="44958"/>
                    <a:pt x="954977" y="44958"/>
                  </a:cubicBezTo>
                  <a:close/>
                  <a:moveTo>
                    <a:pt x="954977" y="1909858"/>
                  </a:moveTo>
                  <a:cubicBezTo>
                    <a:pt x="428530" y="1909858"/>
                    <a:pt x="0" y="1483995"/>
                    <a:pt x="0" y="954881"/>
                  </a:cubicBezTo>
                  <a:cubicBezTo>
                    <a:pt x="0" y="428530"/>
                    <a:pt x="428530" y="0"/>
                    <a:pt x="954977" y="0"/>
                  </a:cubicBezTo>
                  <a:cubicBezTo>
                    <a:pt x="1481233" y="0"/>
                    <a:pt x="1909858" y="428530"/>
                    <a:pt x="1909858" y="954881"/>
                  </a:cubicBezTo>
                  <a:cubicBezTo>
                    <a:pt x="1909858" y="1483995"/>
                    <a:pt x="1481233" y="1909858"/>
                    <a:pt x="954977" y="1909858"/>
                  </a:cubicBezTo>
                  <a:close/>
                </a:path>
              </a:pathLst>
            </a:custGeom>
            <a:solidFill>
              <a:schemeClr val="accent1"/>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855323368"/>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Monogram">
    <p:bg>
      <p:bgPr>
        <a:solidFill>
          <a:schemeClr val="tx1"/>
        </a:solidFill>
        <a:effectLst/>
      </p:bgPr>
    </p:bg>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BCCCB42-DBB6-4C8E-828D-6493684B0843}"/>
              </a:ext>
            </a:extLst>
          </p:cNvPr>
          <p:cNvSpPr>
            <a:spLocks noEditPoints="1"/>
          </p:cNvSpPr>
          <p:nvPr userDrawn="1"/>
        </p:nvSpPr>
        <p:spPr bwMode="auto">
          <a:xfrm>
            <a:off x="4734718" y="2068512"/>
            <a:ext cx="2722563" cy="2720975"/>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47736535"/>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Monogram + tag line Primary">
    <p:bg>
      <p:bgPr>
        <a:solidFill>
          <a:schemeClr val="accent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578B709-D700-48BE-8A7F-40526690FBDC}"/>
              </a:ext>
            </a:extLst>
          </p:cNvPr>
          <p:cNvGrpSpPr/>
          <p:nvPr userDrawn="1"/>
        </p:nvGrpSpPr>
        <p:grpSpPr>
          <a:xfrm>
            <a:off x="1892047" y="2474071"/>
            <a:ext cx="8407906" cy="1909857"/>
            <a:chOff x="515938" y="2471737"/>
            <a:chExt cx="8407906" cy="1909857"/>
          </a:xfrm>
          <a:solidFill>
            <a:schemeClr val="tx1"/>
          </a:solidFill>
        </p:grpSpPr>
        <p:grpSp>
          <p:nvGrpSpPr>
            <p:cNvPr id="4" name="Graphic 1">
              <a:extLst>
                <a:ext uri="{FF2B5EF4-FFF2-40B4-BE49-F238E27FC236}">
                  <a16:creationId xmlns:a16="http://schemas.microsoft.com/office/drawing/2014/main" id="{527CBAE7-1622-4F87-8FE3-3921BDD7B65A}"/>
                </a:ext>
              </a:extLst>
            </p:cNvPr>
            <p:cNvGrpSpPr/>
            <p:nvPr/>
          </p:nvGrpSpPr>
          <p:grpSpPr>
            <a:xfrm>
              <a:off x="2697543" y="3167633"/>
              <a:ext cx="6226301" cy="518064"/>
              <a:chOff x="2697543" y="3167633"/>
              <a:chExt cx="6226301" cy="518064"/>
            </a:xfrm>
            <a:grpFill/>
          </p:grpSpPr>
          <p:sp>
            <p:nvSpPr>
              <p:cNvPr id="6" name="Freeform: Shape 5">
                <a:extLst>
                  <a:ext uri="{FF2B5EF4-FFF2-40B4-BE49-F238E27FC236}">
                    <a16:creationId xmlns:a16="http://schemas.microsoft.com/office/drawing/2014/main" id="{4975FB12-3580-43B5-A933-24B3ED80925D}"/>
                  </a:ext>
                </a:extLst>
              </p:cNvPr>
              <p:cNvSpPr/>
              <p:nvPr/>
            </p:nvSpPr>
            <p:spPr>
              <a:xfrm>
                <a:off x="2697543" y="3198780"/>
                <a:ext cx="251269" cy="369665"/>
              </a:xfrm>
              <a:custGeom>
                <a:avLst/>
                <a:gdLst>
                  <a:gd name="connsiteX0" fmla="*/ 10097 w 251269"/>
                  <a:gd name="connsiteY0" fmla="*/ 369665 h 369665"/>
                  <a:gd name="connsiteX1" fmla="*/ 0 w 251269"/>
                  <a:gd name="connsiteY1" fmla="*/ 359569 h 369665"/>
                  <a:gd name="connsiteX2" fmla="*/ 0 w 251269"/>
                  <a:gd name="connsiteY2" fmla="*/ 10096 h 369665"/>
                  <a:gd name="connsiteX3" fmla="*/ 10097 w 251269"/>
                  <a:gd name="connsiteY3" fmla="*/ 0 h 369665"/>
                  <a:gd name="connsiteX4" fmla="*/ 108871 w 251269"/>
                  <a:gd name="connsiteY4" fmla="*/ 0 h 369665"/>
                  <a:gd name="connsiteX5" fmla="*/ 233934 w 251269"/>
                  <a:gd name="connsiteY5" fmla="*/ 96583 h 369665"/>
                  <a:gd name="connsiteX6" fmla="*/ 182023 w 251269"/>
                  <a:gd name="connsiteY6" fmla="*/ 178689 h 369665"/>
                  <a:gd name="connsiteX7" fmla="*/ 251270 w 251269"/>
                  <a:gd name="connsiteY7" fmla="*/ 269176 h 369665"/>
                  <a:gd name="connsiteX8" fmla="*/ 125063 w 251269"/>
                  <a:gd name="connsiteY8" fmla="*/ 369665 h 369665"/>
                  <a:gd name="connsiteX9" fmla="*/ 10097 w 251269"/>
                  <a:gd name="connsiteY9" fmla="*/ 369665 h 369665"/>
                  <a:gd name="connsiteX10" fmla="*/ 45815 w 251269"/>
                  <a:gd name="connsiteY10" fmla="*/ 163640 h 369665"/>
                  <a:gd name="connsiteX11" fmla="*/ 111157 w 251269"/>
                  <a:gd name="connsiteY11" fmla="*/ 163640 h 369665"/>
                  <a:gd name="connsiteX12" fmla="*/ 187071 w 251269"/>
                  <a:gd name="connsiteY12" fmla="*/ 100013 h 369665"/>
                  <a:gd name="connsiteX13" fmla="*/ 111728 w 251269"/>
                  <a:gd name="connsiteY13" fmla="*/ 38100 h 369665"/>
                  <a:gd name="connsiteX14" fmla="*/ 45815 w 251269"/>
                  <a:gd name="connsiteY14" fmla="*/ 38100 h 369665"/>
                  <a:gd name="connsiteX15" fmla="*/ 45815 w 251269"/>
                  <a:gd name="connsiteY15" fmla="*/ 163640 h 369665"/>
                  <a:gd name="connsiteX16" fmla="*/ 45815 w 251269"/>
                  <a:gd name="connsiteY16" fmla="*/ 331661 h 369665"/>
                  <a:gd name="connsiteX17" fmla="*/ 126778 w 251269"/>
                  <a:gd name="connsiteY17" fmla="*/ 331661 h 369665"/>
                  <a:gd name="connsiteX18" fmla="*/ 204407 w 251269"/>
                  <a:gd name="connsiteY18" fmla="*/ 266890 h 369665"/>
                  <a:gd name="connsiteX19" fmla="*/ 127921 w 251269"/>
                  <a:gd name="connsiteY19" fmla="*/ 200501 h 369665"/>
                  <a:gd name="connsiteX20" fmla="*/ 45815 w 251269"/>
                  <a:gd name="connsiteY20" fmla="*/ 200501 h 369665"/>
                  <a:gd name="connsiteX21" fmla="*/ 45815 w 251269"/>
                  <a:gd name="connsiteY21" fmla="*/ 331661 h 36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1269" h="369665">
                    <a:moveTo>
                      <a:pt x="10097" y="369665"/>
                    </a:moveTo>
                    <a:cubicBezTo>
                      <a:pt x="2858" y="369665"/>
                      <a:pt x="0" y="366903"/>
                      <a:pt x="0" y="359569"/>
                    </a:cubicBezTo>
                    <a:lnTo>
                      <a:pt x="0" y="10096"/>
                    </a:lnTo>
                    <a:cubicBezTo>
                      <a:pt x="0" y="2857"/>
                      <a:pt x="2762" y="0"/>
                      <a:pt x="10097" y="0"/>
                    </a:cubicBezTo>
                    <a:lnTo>
                      <a:pt x="108871" y="0"/>
                    </a:lnTo>
                    <a:cubicBezTo>
                      <a:pt x="198787" y="0"/>
                      <a:pt x="233934" y="44101"/>
                      <a:pt x="233934" y="96583"/>
                    </a:cubicBezTo>
                    <a:cubicBezTo>
                      <a:pt x="233934" y="131731"/>
                      <a:pt x="218885" y="161925"/>
                      <a:pt x="182023" y="178689"/>
                    </a:cubicBezTo>
                    <a:cubicBezTo>
                      <a:pt x="230600" y="192691"/>
                      <a:pt x="251270" y="227267"/>
                      <a:pt x="251270" y="269176"/>
                    </a:cubicBezTo>
                    <a:cubicBezTo>
                      <a:pt x="251270" y="321659"/>
                      <a:pt x="215551" y="369665"/>
                      <a:pt x="125063" y="369665"/>
                    </a:cubicBezTo>
                    <a:lnTo>
                      <a:pt x="10097" y="369665"/>
                    </a:lnTo>
                    <a:close/>
                    <a:moveTo>
                      <a:pt x="45815" y="163640"/>
                    </a:moveTo>
                    <a:lnTo>
                      <a:pt x="111157" y="163640"/>
                    </a:lnTo>
                    <a:cubicBezTo>
                      <a:pt x="167545" y="163640"/>
                      <a:pt x="187071" y="134588"/>
                      <a:pt x="187071" y="100013"/>
                    </a:cubicBezTo>
                    <a:cubicBezTo>
                      <a:pt x="187071" y="66008"/>
                      <a:pt x="167545" y="38100"/>
                      <a:pt x="111728" y="38100"/>
                    </a:cubicBezTo>
                    <a:lnTo>
                      <a:pt x="45815" y="38100"/>
                    </a:lnTo>
                    <a:lnTo>
                      <a:pt x="45815" y="163640"/>
                    </a:lnTo>
                    <a:close/>
                    <a:moveTo>
                      <a:pt x="45815" y="331661"/>
                    </a:moveTo>
                    <a:lnTo>
                      <a:pt x="126778" y="331661"/>
                    </a:lnTo>
                    <a:cubicBezTo>
                      <a:pt x="183737" y="331661"/>
                      <a:pt x="204407" y="302038"/>
                      <a:pt x="204407" y="266890"/>
                    </a:cubicBezTo>
                    <a:cubicBezTo>
                      <a:pt x="204407" y="231172"/>
                      <a:pt x="184880" y="200501"/>
                      <a:pt x="127921" y="200501"/>
                    </a:cubicBezTo>
                    <a:lnTo>
                      <a:pt x="45815" y="200501"/>
                    </a:lnTo>
                    <a:lnTo>
                      <a:pt x="45815" y="331661"/>
                    </a:lnTo>
                    <a:close/>
                  </a:path>
                </a:pathLst>
              </a:custGeom>
              <a:grp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8399F1A2-9760-4EFA-9912-3CE2BFB4AF89}"/>
                  </a:ext>
                </a:extLst>
              </p:cNvPr>
              <p:cNvSpPr/>
              <p:nvPr/>
            </p:nvSpPr>
            <p:spPr>
              <a:xfrm>
                <a:off x="3011297" y="3300412"/>
                <a:ext cx="212788" cy="273653"/>
              </a:xfrm>
              <a:custGeom>
                <a:avLst/>
                <a:gdLst>
                  <a:gd name="connsiteX0" fmla="*/ 90964 w 212788"/>
                  <a:gd name="connsiteY0" fmla="*/ 273653 h 273653"/>
                  <a:gd name="connsiteX1" fmla="*/ 0 w 212788"/>
                  <a:gd name="connsiteY1" fmla="*/ 172021 h 273653"/>
                  <a:gd name="connsiteX2" fmla="*/ 0 w 212788"/>
                  <a:gd name="connsiteY2" fmla="*/ 10096 h 273653"/>
                  <a:gd name="connsiteX3" fmla="*/ 10001 w 212788"/>
                  <a:gd name="connsiteY3" fmla="*/ 0 h 273653"/>
                  <a:gd name="connsiteX4" fmla="*/ 33433 w 212788"/>
                  <a:gd name="connsiteY4" fmla="*/ 0 h 273653"/>
                  <a:gd name="connsiteX5" fmla="*/ 43529 w 212788"/>
                  <a:gd name="connsiteY5" fmla="*/ 10096 h 273653"/>
                  <a:gd name="connsiteX6" fmla="*/ 43529 w 212788"/>
                  <a:gd name="connsiteY6" fmla="*/ 168021 h 273653"/>
                  <a:gd name="connsiteX7" fmla="*/ 99917 w 212788"/>
                  <a:gd name="connsiteY7" fmla="*/ 237268 h 273653"/>
                  <a:gd name="connsiteX8" fmla="*/ 169164 w 212788"/>
                  <a:gd name="connsiteY8" fmla="*/ 201549 h 273653"/>
                  <a:gd name="connsiteX9" fmla="*/ 169164 w 212788"/>
                  <a:gd name="connsiteY9" fmla="*/ 10096 h 273653"/>
                  <a:gd name="connsiteX10" fmla="*/ 179260 w 212788"/>
                  <a:gd name="connsiteY10" fmla="*/ 0 h 273653"/>
                  <a:gd name="connsiteX11" fmla="*/ 202692 w 212788"/>
                  <a:gd name="connsiteY11" fmla="*/ 0 h 273653"/>
                  <a:gd name="connsiteX12" fmla="*/ 212788 w 212788"/>
                  <a:gd name="connsiteY12" fmla="*/ 10096 h 273653"/>
                  <a:gd name="connsiteX13" fmla="*/ 212788 w 212788"/>
                  <a:gd name="connsiteY13" fmla="*/ 257937 h 273653"/>
                  <a:gd name="connsiteX14" fmla="*/ 202692 w 212788"/>
                  <a:gd name="connsiteY14" fmla="*/ 268034 h 273653"/>
                  <a:gd name="connsiteX15" fmla="*/ 182023 w 212788"/>
                  <a:gd name="connsiteY15" fmla="*/ 268034 h 273653"/>
                  <a:gd name="connsiteX16" fmla="*/ 171926 w 212788"/>
                  <a:gd name="connsiteY16" fmla="*/ 257937 h 273653"/>
                  <a:gd name="connsiteX17" fmla="*/ 171926 w 212788"/>
                  <a:gd name="connsiteY17" fmla="*/ 235553 h 273653"/>
                  <a:gd name="connsiteX18" fmla="*/ 90964 w 212788"/>
                  <a:gd name="connsiteY18"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2788" h="273653">
                    <a:moveTo>
                      <a:pt x="90964" y="273653"/>
                    </a:moveTo>
                    <a:cubicBezTo>
                      <a:pt x="25622" y="273653"/>
                      <a:pt x="0" y="226790"/>
                      <a:pt x="0" y="172021"/>
                    </a:cubicBezTo>
                    <a:lnTo>
                      <a:pt x="0" y="10096"/>
                    </a:lnTo>
                    <a:cubicBezTo>
                      <a:pt x="0" y="2858"/>
                      <a:pt x="2762" y="0"/>
                      <a:pt x="10001" y="0"/>
                    </a:cubicBezTo>
                    <a:lnTo>
                      <a:pt x="33433" y="0"/>
                    </a:lnTo>
                    <a:cubicBezTo>
                      <a:pt x="40672" y="0"/>
                      <a:pt x="43529" y="2762"/>
                      <a:pt x="43529" y="10096"/>
                    </a:cubicBezTo>
                    <a:lnTo>
                      <a:pt x="43529" y="168021"/>
                    </a:lnTo>
                    <a:cubicBezTo>
                      <a:pt x="43529" y="199263"/>
                      <a:pt x="54673" y="237268"/>
                      <a:pt x="99917" y="237268"/>
                    </a:cubicBezTo>
                    <a:cubicBezTo>
                      <a:pt x="122777" y="237268"/>
                      <a:pt x="150209" y="228314"/>
                      <a:pt x="169164" y="201549"/>
                    </a:cubicBezTo>
                    <a:lnTo>
                      <a:pt x="169164" y="10096"/>
                    </a:lnTo>
                    <a:cubicBezTo>
                      <a:pt x="169164" y="2858"/>
                      <a:pt x="171926" y="0"/>
                      <a:pt x="179260" y="0"/>
                    </a:cubicBezTo>
                    <a:lnTo>
                      <a:pt x="202692" y="0"/>
                    </a:lnTo>
                    <a:cubicBezTo>
                      <a:pt x="209931" y="0"/>
                      <a:pt x="212788" y="2762"/>
                      <a:pt x="212788" y="10096"/>
                    </a:cubicBezTo>
                    <a:lnTo>
                      <a:pt x="212788" y="257937"/>
                    </a:lnTo>
                    <a:cubicBezTo>
                      <a:pt x="212788" y="265176"/>
                      <a:pt x="210026" y="268034"/>
                      <a:pt x="202692" y="268034"/>
                    </a:cubicBezTo>
                    <a:lnTo>
                      <a:pt x="182023" y="268034"/>
                    </a:lnTo>
                    <a:cubicBezTo>
                      <a:pt x="174784" y="268034"/>
                      <a:pt x="171926" y="265271"/>
                      <a:pt x="171926" y="257937"/>
                    </a:cubicBezTo>
                    <a:lnTo>
                      <a:pt x="171926" y="235553"/>
                    </a:lnTo>
                    <a:cubicBezTo>
                      <a:pt x="156781" y="254603"/>
                      <a:pt x="132779" y="273653"/>
                      <a:pt x="90964" y="273653"/>
                    </a:cubicBezTo>
                    <a:close/>
                  </a:path>
                </a:pathLst>
              </a:custGeom>
              <a:grp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E8032747-5D30-4BD5-987A-E0CD8522095B}"/>
                  </a:ext>
                </a:extLst>
              </p:cNvPr>
              <p:cNvSpPr/>
              <p:nvPr/>
            </p:nvSpPr>
            <p:spPr>
              <a:xfrm>
                <a:off x="3299143" y="3173634"/>
                <a:ext cx="59245" cy="394811"/>
              </a:xfrm>
              <a:custGeom>
                <a:avLst/>
                <a:gdLst>
                  <a:gd name="connsiteX0" fmla="*/ 29623 w 59245"/>
                  <a:gd name="connsiteY0" fmla="*/ 60388 h 394811"/>
                  <a:gd name="connsiteX1" fmla="*/ 0 w 59245"/>
                  <a:gd name="connsiteY1" fmla="*/ 30194 h 394811"/>
                  <a:gd name="connsiteX2" fmla="*/ 29623 w 59245"/>
                  <a:gd name="connsiteY2" fmla="*/ 0 h 394811"/>
                  <a:gd name="connsiteX3" fmla="*/ 59246 w 59245"/>
                  <a:gd name="connsiteY3" fmla="*/ 30194 h 394811"/>
                  <a:gd name="connsiteX4" fmla="*/ 29623 w 59245"/>
                  <a:gd name="connsiteY4" fmla="*/ 60388 h 394811"/>
                  <a:gd name="connsiteX5" fmla="*/ 17907 w 59245"/>
                  <a:gd name="connsiteY5" fmla="*/ 394811 h 394811"/>
                  <a:gd name="connsiteX6" fmla="*/ 7810 w 59245"/>
                  <a:gd name="connsiteY6" fmla="*/ 384715 h 394811"/>
                  <a:gd name="connsiteX7" fmla="*/ 7810 w 59245"/>
                  <a:gd name="connsiteY7" fmla="*/ 136874 h 394811"/>
                  <a:gd name="connsiteX8" fmla="*/ 17907 w 59245"/>
                  <a:gd name="connsiteY8" fmla="*/ 126778 h 394811"/>
                  <a:gd name="connsiteX9" fmla="*/ 41338 w 59245"/>
                  <a:gd name="connsiteY9" fmla="*/ 126778 h 394811"/>
                  <a:gd name="connsiteX10" fmla="*/ 51435 w 59245"/>
                  <a:gd name="connsiteY10" fmla="*/ 136874 h 394811"/>
                  <a:gd name="connsiteX11" fmla="*/ 51435 w 59245"/>
                  <a:gd name="connsiteY11" fmla="*/ 384715 h 394811"/>
                  <a:gd name="connsiteX12" fmla="*/ 41338 w 59245"/>
                  <a:gd name="connsiteY12" fmla="*/ 394811 h 394811"/>
                  <a:gd name="connsiteX13" fmla="*/ 17907 w 59245"/>
                  <a:gd name="connsiteY13" fmla="*/ 394811 h 3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245" h="394811">
                    <a:moveTo>
                      <a:pt x="29623" y="60388"/>
                    </a:moveTo>
                    <a:cubicBezTo>
                      <a:pt x="11239" y="60388"/>
                      <a:pt x="0" y="46958"/>
                      <a:pt x="0" y="30194"/>
                    </a:cubicBezTo>
                    <a:cubicBezTo>
                      <a:pt x="0" y="13430"/>
                      <a:pt x="11144" y="0"/>
                      <a:pt x="29623" y="0"/>
                    </a:cubicBezTo>
                    <a:cubicBezTo>
                      <a:pt x="48006" y="0"/>
                      <a:pt x="59246" y="13430"/>
                      <a:pt x="59246" y="30194"/>
                    </a:cubicBezTo>
                    <a:cubicBezTo>
                      <a:pt x="59246" y="46958"/>
                      <a:pt x="48006" y="60388"/>
                      <a:pt x="29623" y="60388"/>
                    </a:cubicBezTo>
                    <a:close/>
                    <a:moveTo>
                      <a:pt x="17907" y="394811"/>
                    </a:moveTo>
                    <a:cubicBezTo>
                      <a:pt x="10668" y="394811"/>
                      <a:pt x="7810" y="392049"/>
                      <a:pt x="7810" y="384715"/>
                    </a:cubicBezTo>
                    <a:lnTo>
                      <a:pt x="7810" y="136874"/>
                    </a:lnTo>
                    <a:cubicBezTo>
                      <a:pt x="7810" y="129635"/>
                      <a:pt x="10573" y="126778"/>
                      <a:pt x="17907" y="126778"/>
                    </a:cubicBezTo>
                    <a:lnTo>
                      <a:pt x="41338" y="126778"/>
                    </a:lnTo>
                    <a:cubicBezTo>
                      <a:pt x="48577" y="126778"/>
                      <a:pt x="51435" y="129540"/>
                      <a:pt x="51435" y="136874"/>
                    </a:cubicBezTo>
                    <a:lnTo>
                      <a:pt x="51435" y="384715"/>
                    </a:lnTo>
                    <a:cubicBezTo>
                      <a:pt x="51435" y="391954"/>
                      <a:pt x="48673" y="394811"/>
                      <a:pt x="41338" y="394811"/>
                    </a:cubicBezTo>
                    <a:lnTo>
                      <a:pt x="17907" y="394811"/>
                    </a:ln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834DF0B2-5649-4DDB-9049-35C47077597D}"/>
                  </a:ext>
                </a:extLst>
              </p:cNvPr>
              <p:cNvSpPr/>
              <p:nvPr/>
            </p:nvSpPr>
            <p:spPr>
              <a:xfrm>
                <a:off x="3433636" y="3167633"/>
                <a:ext cx="43624" cy="400907"/>
              </a:xfrm>
              <a:custGeom>
                <a:avLst/>
                <a:gdLst>
                  <a:gd name="connsiteX0" fmla="*/ 10096 w 43624"/>
                  <a:gd name="connsiteY0" fmla="*/ 400812 h 400907"/>
                  <a:gd name="connsiteX1" fmla="*/ 0 w 43624"/>
                  <a:gd name="connsiteY1" fmla="*/ 390716 h 400907"/>
                  <a:gd name="connsiteX2" fmla="*/ 0 w 43624"/>
                  <a:gd name="connsiteY2" fmla="*/ 10001 h 400907"/>
                  <a:gd name="connsiteX3" fmla="*/ 10096 w 43624"/>
                  <a:gd name="connsiteY3" fmla="*/ 0 h 400907"/>
                  <a:gd name="connsiteX4" fmla="*/ 33528 w 43624"/>
                  <a:gd name="connsiteY4" fmla="*/ 0 h 400907"/>
                  <a:gd name="connsiteX5" fmla="*/ 43624 w 43624"/>
                  <a:gd name="connsiteY5" fmla="*/ 10001 h 400907"/>
                  <a:gd name="connsiteX6" fmla="*/ 43624 w 43624"/>
                  <a:gd name="connsiteY6" fmla="*/ 390811 h 400907"/>
                  <a:gd name="connsiteX7" fmla="*/ 33528 w 43624"/>
                  <a:gd name="connsiteY7" fmla="*/ 400907 h 400907"/>
                  <a:gd name="connsiteX8" fmla="*/ 10096 w 43624"/>
                  <a:gd name="connsiteY8"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4" h="400907">
                    <a:moveTo>
                      <a:pt x="10096" y="400812"/>
                    </a:moveTo>
                    <a:cubicBezTo>
                      <a:pt x="2857" y="400812"/>
                      <a:pt x="0" y="398050"/>
                      <a:pt x="0" y="390716"/>
                    </a:cubicBezTo>
                    <a:lnTo>
                      <a:pt x="0" y="10001"/>
                    </a:lnTo>
                    <a:cubicBezTo>
                      <a:pt x="0" y="2762"/>
                      <a:pt x="2762" y="0"/>
                      <a:pt x="10096" y="0"/>
                    </a:cubicBezTo>
                    <a:lnTo>
                      <a:pt x="33528" y="0"/>
                    </a:lnTo>
                    <a:cubicBezTo>
                      <a:pt x="40767" y="0"/>
                      <a:pt x="43624" y="2762"/>
                      <a:pt x="43624" y="10001"/>
                    </a:cubicBezTo>
                    <a:lnTo>
                      <a:pt x="43624" y="390811"/>
                    </a:lnTo>
                    <a:cubicBezTo>
                      <a:pt x="43624" y="398050"/>
                      <a:pt x="40862" y="400907"/>
                      <a:pt x="33528" y="400907"/>
                    </a:cubicBezTo>
                    <a:lnTo>
                      <a:pt x="10096" y="400907"/>
                    </a:ln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B196C52C-2867-4BA1-B059-AC4327A6E1D0}"/>
                  </a:ext>
                </a:extLst>
              </p:cNvPr>
              <p:cNvSpPr/>
              <p:nvPr/>
            </p:nvSpPr>
            <p:spPr>
              <a:xfrm>
                <a:off x="3541935" y="3167633"/>
                <a:ext cx="230600" cy="406336"/>
              </a:xfrm>
              <a:custGeom>
                <a:avLst/>
                <a:gdLst>
                  <a:gd name="connsiteX0" fmla="*/ 199930 w 230600"/>
                  <a:gd name="connsiteY0" fmla="*/ 400812 h 406336"/>
                  <a:gd name="connsiteX1" fmla="*/ 189833 w 230600"/>
                  <a:gd name="connsiteY1" fmla="*/ 390716 h 406336"/>
                  <a:gd name="connsiteX2" fmla="*/ 189833 w 230600"/>
                  <a:gd name="connsiteY2" fmla="*/ 368332 h 406336"/>
                  <a:gd name="connsiteX3" fmla="*/ 112204 w 230600"/>
                  <a:gd name="connsiteY3" fmla="*/ 406337 h 406336"/>
                  <a:gd name="connsiteX4" fmla="*/ 0 w 230600"/>
                  <a:gd name="connsiteY4" fmla="*/ 267367 h 406336"/>
                  <a:gd name="connsiteX5" fmla="*/ 112204 w 230600"/>
                  <a:gd name="connsiteY5" fmla="*/ 127254 h 406336"/>
                  <a:gd name="connsiteX6" fmla="*/ 187071 w 230600"/>
                  <a:gd name="connsiteY6" fmla="*/ 161354 h 406336"/>
                  <a:gd name="connsiteX7" fmla="*/ 187071 w 230600"/>
                  <a:gd name="connsiteY7" fmla="*/ 10001 h 406336"/>
                  <a:gd name="connsiteX8" fmla="*/ 197072 w 230600"/>
                  <a:gd name="connsiteY8" fmla="*/ 0 h 406336"/>
                  <a:gd name="connsiteX9" fmla="*/ 220504 w 230600"/>
                  <a:gd name="connsiteY9" fmla="*/ 0 h 406336"/>
                  <a:gd name="connsiteX10" fmla="*/ 230600 w 230600"/>
                  <a:gd name="connsiteY10" fmla="*/ 10001 h 406336"/>
                  <a:gd name="connsiteX11" fmla="*/ 230600 w 230600"/>
                  <a:gd name="connsiteY11" fmla="*/ 390811 h 406336"/>
                  <a:gd name="connsiteX12" fmla="*/ 220504 w 230600"/>
                  <a:gd name="connsiteY12" fmla="*/ 400907 h 406336"/>
                  <a:gd name="connsiteX13" fmla="*/ 199930 w 230600"/>
                  <a:gd name="connsiteY13" fmla="*/ 400907 h 406336"/>
                  <a:gd name="connsiteX14" fmla="*/ 120587 w 230600"/>
                  <a:gd name="connsiteY14" fmla="*/ 371285 h 406336"/>
                  <a:gd name="connsiteX15" fmla="*/ 186976 w 230600"/>
                  <a:gd name="connsiteY15" fmla="*/ 334423 h 406336"/>
                  <a:gd name="connsiteX16" fmla="*/ 186976 w 230600"/>
                  <a:gd name="connsiteY16" fmla="*/ 199263 h 406336"/>
                  <a:gd name="connsiteX17" fmla="*/ 120587 w 230600"/>
                  <a:gd name="connsiteY17" fmla="*/ 162401 h 406336"/>
                  <a:gd name="connsiteX18" fmla="*/ 45244 w 230600"/>
                  <a:gd name="connsiteY18" fmla="*/ 266795 h 406336"/>
                  <a:gd name="connsiteX19" fmla="*/ 120587 w 230600"/>
                  <a:gd name="connsiteY19" fmla="*/ 371285 h 40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00" h="406336">
                    <a:moveTo>
                      <a:pt x="199930" y="400812"/>
                    </a:moveTo>
                    <a:cubicBezTo>
                      <a:pt x="192691" y="400812"/>
                      <a:pt x="189833" y="398050"/>
                      <a:pt x="189833" y="390716"/>
                    </a:cubicBezTo>
                    <a:lnTo>
                      <a:pt x="189833" y="368332"/>
                    </a:lnTo>
                    <a:cubicBezTo>
                      <a:pt x="175831" y="389573"/>
                      <a:pt x="151829" y="406337"/>
                      <a:pt x="112204" y="406337"/>
                    </a:cubicBezTo>
                    <a:cubicBezTo>
                      <a:pt x="42386" y="406337"/>
                      <a:pt x="0" y="354997"/>
                      <a:pt x="0" y="267367"/>
                    </a:cubicBezTo>
                    <a:cubicBezTo>
                      <a:pt x="0" y="180308"/>
                      <a:pt x="42481" y="127254"/>
                      <a:pt x="112204" y="127254"/>
                    </a:cubicBezTo>
                    <a:cubicBezTo>
                      <a:pt x="150781" y="127254"/>
                      <a:pt x="174212" y="142875"/>
                      <a:pt x="187071" y="161354"/>
                    </a:cubicBezTo>
                    <a:lnTo>
                      <a:pt x="187071" y="10001"/>
                    </a:lnTo>
                    <a:cubicBezTo>
                      <a:pt x="187071" y="2762"/>
                      <a:pt x="189833" y="0"/>
                      <a:pt x="197072" y="0"/>
                    </a:cubicBezTo>
                    <a:lnTo>
                      <a:pt x="220504" y="0"/>
                    </a:lnTo>
                    <a:cubicBezTo>
                      <a:pt x="227743" y="0"/>
                      <a:pt x="230600" y="2762"/>
                      <a:pt x="230600" y="10001"/>
                    </a:cubicBezTo>
                    <a:lnTo>
                      <a:pt x="230600" y="390811"/>
                    </a:lnTo>
                    <a:cubicBezTo>
                      <a:pt x="230600" y="398050"/>
                      <a:pt x="227838" y="400907"/>
                      <a:pt x="220504" y="400907"/>
                    </a:cubicBezTo>
                    <a:lnTo>
                      <a:pt x="199930" y="400907"/>
                    </a:lnTo>
                    <a:close/>
                    <a:moveTo>
                      <a:pt x="120587" y="371285"/>
                    </a:moveTo>
                    <a:cubicBezTo>
                      <a:pt x="146304" y="371285"/>
                      <a:pt x="170307" y="360617"/>
                      <a:pt x="186976" y="334423"/>
                    </a:cubicBezTo>
                    <a:lnTo>
                      <a:pt x="186976" y="199263"/>
                    </a:lnTo>
                    <a:cubicBezTo>
                      <a:pt x="170212" y="172974"/>
                      <a:pt x="146209" y="162401"/>
                      <a:pt x="120587" y="162401"/>
                    </a:cubicBezTo>
                    <a:cubicBezTo>
                      <a:pt x="75343" y="162401"/>
                      <a:pt x="45244" y="196977"/>
                      <a:pt x="45244" y="266795"/>
                    </a:cubicBezTo>
                    <a:cubicBezTo>
                      <a:pt x="45244" y="336614"/>
                      <a:pt x="75438" y="371285"/>
                      <a:pt x="120587" y="371285"/>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07266B4-DF8F-45A5-8472-A1F4691953DD}"/>
                  </a:ext>
                </a:extLst>
              </p:cNvPr>
              <p:cNvSpPr/>
              <p:nvPr/>
            </p:nvSpPr>
            <p:spPr>
              <a:xfrm>
                <a:off x="3847782" y="3173634"/>
                <a:ext cx="59245" cy="394811"/>
              </a:xfrm>
              <a:custGeom>
                <a:avLst/>
                <a:gdLst>
                  <a:gd name="connsiteX0" fmla="*/ 29623 w 59245"/>
                  <a:gd name="connsiteY0" fmla="*/ 60388 h 394811"/>
                  <a:gd name="connsiteX1" fmla="*/ 0 w 59245"/>
                  <a:gd name="connsiteY1" fmla="*/ 30194 h 394811"/>
                  <a:gd name="connsiteX2" fmla="*/ 29623 w 59245"/>
                  <a:gd name="connsiteY2" fmla="*/ 0 h 394811"/>
                  <a:gd name="connsiteX3" fmla="*/ 59246 w 59245"/>
                  <a:gd name="connsiteY3" fmla="*/ 30194 h 394811"/>
                  <a:gd name="connsiteX4" fmla="*/ 29623 w 59245"/>
                  <a:gd name="connsiteY4" fmla="*/ 60388 h 394811"/>
                  <a:gd name="connsiteX5" fmla="*/ 17907 w 59245"/>
                  <a:gd name="connsiteY5" fmla="*/ 394811 h 394811"/>
                  <a:gd name="connsiteX6" fmla="*/ 7811 w 59245"/>
                  <a:gd name="connsiteY6" fmla="*/ 384715 h 394811"/>
                  <a:gd name="connsiteX7" fmla="*/ 7811 w 59245"/>
                  <a:gd name="connsiteY7" fmla="*/ 136874 h 394811"/>
                  <a:gd name="connsiteX8" fmla="*/ 17907 w 59245"/>
                  <a:gd name="connsiteY8" fmla="*/ 126778 h 394811"/>
                  <a:gd name="connsiteX9" fmla="*/ 41339 w 59245"/>
                  <a:gd name="connsiteY9" fmla="*/ 126778 h 394811"/>
                  <a:gd name="connsiteX10" fmla="*/ 51435 w 59245"/>
                  <a:gd name="connsiteY10" fmla="*/ 136874 h 394811"/>
                  <a:gd name="connsiteX11" fmla="*/ 51435 w 59245"/>
                  <a:gd name="connsiteY11" fmla="*/ 384715 h 394811"/>
                  <a:gd name="connsiteX12" fmla="*/ 41339 w 59245"/>
                  <a:gd name="connsiteY12" fmla="*/ 394811 h 394811"/>
                  <a:gd name="connsiteX13" fmla="*/ 17907 w 59245"/>
                  <a:gd name="connsiteY13" fmla="*/ 394811 h 39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245" h="394811">
                    <a:moveTo>
                      <a:pt x="29623" y="60388"/>
                    </a:moveTo>
                    <a:cubicBezTo>
                      <a:pt x="11144" y="60388"/>
                      <a:pt x="0" y="46958"/>
                      <a:pt x="0" y="30194"/>
                    </a:cubicBezTo>
                    <a:cubicBezTo>
                      <a:pt x="0" y="13430"/>
                      <a:pt x="11144" y="0"/>
                      <a:pt x="29623" y="0"/>
                    </a:cubicBezTo>
                    <a:cubicBezTo>
                      <a:pt x="48006" y="0"/>
                      <a:pt x="59246" y="13430"/>
                      <a:pt x="59246" y="30194"/>
                    </a:cubicBezTo>
                    <a:cubicBezTo>
                      <a:pt x="59246" y="46958"/>
                      <a:pt x="48006" y="60388"/>
                      <a:pt x="29623" y="60388"/>
                    </a:cubicBezTo>
                    <a:close/>
                    <a:moveTo>
                      <a:pt x="17907" y="394811"/>
                    </a:moveTo>
                    <a:cubicBezTo>
                      <a:pt x="10668" y="394811"/>
                      <a:pt x="7811" y="392049"/>
                      <a:pt x="7811" y="384715"/>
                    </a:cubicBezTo>
                    <a:lnTo>
                      <a:pt x="7811" y="136874"/>
                    </a:lnTo>
                    <a:cubicBezTo>
                      <a:pt x="7811" y="129635"/>
                      <a:pt x="10668" y="126778"/>
                      <a:pt x="17907" y="126778"/>
                    </a:cubicBezTo>
                    <a:lnTo>
                      <a:pt x="41339" y="126778"/>
                    </a:lnTo>
                    <a:cubicBezTo>
                      <a:pt x="48578" y="126778"/>
                      <a:pt x="51435" y="129540"/>
                      <a:pt x="51435" y="136874"/>
                    </a:cubicBezTo>
                    <a:lnTo>
                      <a:pt x="51435" y="384715"/>
                    </a:lnTo>
                    <a:cubicBezTo>
                      <a:pt x="51435" y="391954"/>
                      <a:pt x="48578" y="394811"/>
                      <a:pt x="41339" y="394811"/>
                    </a:cubicBezTo>
                    <a:lnTo>
                      <a:pt x="17907" y="394811"/>
                    </a:ln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095DB20-5A6D-443E-980D-D96A827B18A4}"/>
                  </a:ext>
                </a:extLst>
              </p:cNvPr>
              <p:cNvSpPr/>
              <p:nvPr/>
            </p:nvSpPr>
            <p:spPr>
              <a:xfrm>
                <a:off x="3982276" y="3294792"/>
                <a:ext cx="216121" cy="273653"/>
              </a:xfrm>
              <a:custGeom>
                <a:avLst/>
                <a:gdLst>
                  <a:gd name="connsiteX0" fmla="*/ 10096 w 216121"/>
                  <a:gd name="connsiteY0" fmla="*/ 273653 h 273653"/>
                  <a:gd name="connsiteX1" fmla="*/ 0 w 216121"/>
                  <a:gd name="connsiteY1" fmla="*/ 263557 h 273653"/>
                  <a:gd name="connsiteX2" fmla="*/ 0 w 216121"/>
                  <a:gd name="connsiteY2" fmla="*/ 15716 h 273653"/>
                  <a:gd name="connsiteX3" fmla="*/ 10096 w 216121"/>
                  <a:gd name="connsiteY3" fmla="*/ 5620 h 273653"/>
                  <a:gd name="connsiteX4" fmla="*/ 30766 w 216121"/>
                  <a:gd name="connsiteY4" fmla="*/ 5620 h 273653"/>
                  <a:gd name="connsiteX5" fmla="*/ 40767 w 216121"/>
                  <a:gd name="connsiteY5" fmla="*/ 15716 h 273653"/>
                  <a:gd name="connsiteX6" fmla="*/ 40767 w 216121"/>
                  <a:gd name="connsiteY6" fmla="*/ 38005 h 273653"/>
                  <a:gd name="connsiteX7" fmla="*/ 123444 w 216121"/>
                  <a:gd name="connsiteY7" fmla="*/ 0 h 273653"/>
                  <a:gd name="connsiteX8" fmla="*/ 216122 w 216121"/>
                  <a:gd name="connsiteY8" fmla="*/ 101632 h 273653"/>
                  <a:gd name="connsiteX9" fmla="*/ 216122 w 216121"/>
                  <a:gd name="connsiteY9" fmla="*/ 263557 h 273653"/>
                  <a:gd name="connsiteX10" fmla="*/ 206026 w 216121"/>
                  <a:gd name="connsiteY10" fmla="*/ 273653 h 273653"/>
                  <a:gd name="connsiteX11" fmla="*/ 182594 w 216121"/>
                  <a:gd name="connsiteY11" fmla="*/ 273653 h 273653"/>
                  <a:gd name="connsiteX12" fmla="*/ 172498 w 216121"/>
                  <a:gd name="connsiteY12" fmla="*/ 263557 h 273653"/>
                  <a:gd name="connsiteX13" fmla="*/ 172498 w 216121"/>
                  <a:gd name="connsiteY13" fmla="*/ 105632 h 273653"/>
                  <a:gd name="connsiteX14" fmla="*/ 114395 w 216121"/>
                  <a:gd name="connsiteY14" fmla="*/ 36385 h 273653"/>
                  <a:gd name="connsiteX15" fmla="*/ 43529 w 216121"/>
                  <a:gd name="connsiteY15" fmla="*/ 72104 h 273653"/>
                  <a:gd name="connsiteX16" fmla="*/ 43529 w 216121"/>
                  <a:gd name="connsiteY16" fmla="*/ 263557 h 273653"/>
                  <a:gd name="connsiteX17" fmla="*/ 33433 w 216121"/>
                  <a:gd name="connsiteY17" fmla="*/ 273653 h 273653"/>
                  <a:gd name="connsiteX18" fmla="*/ 10096 w 216121"/>
                  <a:gd name="connsiteY18"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6121" h="273653">
                    <a:moveTo>
                      <a:pt x="10096" y="273653"/>
                    </a:moveTo>
                    <a:cubicBezTo>
                      <a:pt x="2857" y="273653"/>
                      <a:pt x="0" y="270891"/>
                      <a:pt x="0" y="263557"/>
                    </a:cubicBezTo>
                    <a:lnTo>
                      <a:pt x="0" y="15716"/>
                    </a:lnTo>
                    <a:cubicBezTo>
                      <a:pt x="0" y="8477"/>
                      <a:pt x="2857" y="5620"/>
                      <a:pt x="10096" y="5620"/>
                    </a:cubicBezTo>
                    <a:lnTo>
                      <a:pt x="30766" y="5620"/>
                    </a:lnTo>
                    <a:cubicBezTo>
                      <a:pt x="38005" y="5620"/>
                      <a:pt x="40767" y="8382"/>
                      <a:pt x="40767" y="15716"/>
                    </a:cubicBezTo>
                    <a:lnTo>
                      <a:pt x="40767" y="38005"/>
                    </a:lnTo>
                    <a:cubicBezTo>
                      <a:pt x="55816" y="19050"/>
                      <a:pt x="80963" y="0"/>
                      <a:pt x="123444" y="0"/>
                    </a:cubicBezTo>
                    <a:cubicBezTo>
                      <a:pt x="189833" y="0"/>
                      <a:pt x="216122" y="46863"/>
                      <a:pt x="216122" y="101632"/>
                    </a:cubicBezTo>
                    <a:lnTo>
                      <a:pt x="216122" y="263557"/>
                    </a:lnTo>
                    <a:cubicBezTo>
                      <a:pt x="216122" y="270796"/>
                      <a:pt x="213360" y="273653"/>
                      <a:pt x="206026" y="273653"/>
                    </a:cubicBezTo>
                    <a:lnTo>
                      <a:pt x="182594" y="273653"/>
                    </a:lnTo>
                    <a:cubicBezTo>
                      <a:pt x="175355" y="273653"/>
                      <a:pt x="172498" y="270891"/>
                      <a:pt x="172498" y="263557"/>
                    </a:cubicBezTo>
                    <a:lnTo>
                      <a:pt x="172498" y="105632"/>
                    </a:lnTo>
                    <a:cubicBezTo>
                      <a:pt x="172498" y="74390"/>
                      <a:pt x="161830" y="36385"/>
                      <a:pt x="114395" y="36385"/>
                    </a:cubicBezTo>
                    <a:cubicBezTo>
                      <a:pt x="90964" y="36385"/>
                      <a:pt x="63055" y="45339"/>
                      <a:pt x="43529" y="72104"/>
                    </a:cubicBezTo>
                    <a:lnTo>
                      <a:pt x="43529" y="263557"/>
                    </a:lnTo>
                    <a:cubicBezTo>
                      <a:pt x="43529" y="270796"/>
                      <a:pt x="40672" y="273653"/>
                      <a:pt x="33433" y="273653"/>
                    </a:cubicBezTo>
                    <a:lnTo>
                      <a:pt x="10096" y="273653"/>
                    </a:ln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C0CD18E3-372E-4662-9A1B-FA076EFC92D8}"/>
                  </a:ext>
                </a:extLst>
              </p:cNvPr>
              <p:cNvSpPr/>
              <p:nvPr/>
            </p:nvSpPr>
            <p:spPr>
              <a:xfrm>
                <a:off x="4249642" y="3294887"/>
                <a:ext cx="247840" cy="390810"/>
              </a:xfrm>
              <a:custGeom>
                <a:avLst/>
                <a:gdLst>
                  <a:gd name="connsiteX0" fmla="*/ 116681 w 247840"/>
                  <a:gd name="connsiteY0" fmla="*/ 390811 h 390810"/>
                  <a:gd name="connsiteX1" fmla="*/ 0 w 247840"/>
                  <a:gd name="connsiteY1" fmla="*/ 317087 h 390810"/>
                  <a:gd name="connsiteX2" fmla="*/ 44101 w 247840"/>
                  <a:gd name="connsiteY2" fmla="*/ 258509 h 390810"/>
                  <a:gd name="connsiteX3" fmla="*/ 19526 w 247840"/>
                  <a:gd name="connsiteY3" fmla="*/ 221647 h 390810"/>
                  <a:gd name="connsiteX4" fmla="*/ 54674 w 247840"/>
                  <a:gd name="connsiteY4" fmla="*/ 172498 h 390810"/>
                  <a:gd name="connsiteX5" fmla="*/ 17812 w 247840"/>
                  <a:gd name="connsiteY5" fmla="*/ 95441 h 390810"/>
                  <a:gd name="connsiteX6" fmla="*/ 116110 w 247840"/>
                  <a:gd name="connsiteY6" fmla="*/ 0 h 390810"/>
                  <a:gd name="connsiteX7" fmla="*/ 152971 w 247840"/>
                  <a:gd name="connsiteY7" fmla="*/ 5620 h 390810"/>
                  <a:gd name="connsiteX8" fmla="*/ 234505 w 247840"/>
                  <a:gd name="connsiteY8" fmla="*/ 5620 h 390810"/>
                  <a:gd name="connsiteX9" fmla="*/ 244602 w 247840"/>
                  <a:gd name="connsiteY9" fmla="*/ 15716 h 390810"/>
                  <a:gd name="connsiteX10" fmla="*/ 244602 w 247840"/>
                  <a:gd name="connsiteY10" fmla="*/ 29718 h 390810"/>
                  <a:gd name="connsiteX11" fmla="*/ 234505 w 247840"/>
                  <a:gd name="connsiteY11" fmla="*/ 39719 h 390810"/>
                  <a:gd name="connsiteX12" fmla="*/ 192024 w 247840"/>
                  <a:gd name="connsiteY12" fmla="*/ 34671 h 390810"/>
                  <a:gd name="connsiteX13" fmla="*/ 218313 w 247840"/>
                  <a:gd name="connsiteY13" fmla="*/ 94393 h 390810"/>
                  <a:gd name="connsiteX14" fmla="*/ 117253 w 247840"/>
                  <a:gd name="connsiteY14" fmla="*/ 189833 h 390810"/>
                  <a:gd name="connsiteX15" fmla="*/ 74295 w 247840"/>
                  <a:gd name="connsiteY15" fmla="*/ 183166 h 390810"/>
                  <a:gd name="connsiteX16" fmla="*/ 57531 w 247840"/>
                  <a:gd name="connsiteY16" fmla="*/ 214408 h 390810"/>
                  <a:gd name="connsiteX17" fmla="*/ 93250 w 247840"/>
                  <a:gd name="connsiteY17" fmla="*/ 232315 h 390810"/>
                  <a:gd name="connsiteX18" fmla="*/ 160782 w 247840"/>
                  <a:gd name="connsiteY18" fmla="*/ 232315 h 390810"/>
                  <a:gd name="connsiteX19" fmla="*/ 247841 w 247840"/>
                  <a:gd name="connsiteY19" fmla="*/ 300419 h 390810"/>
                  <a:gd name="connsiteX20" fmla="*/ 116681 w 247840"/>
                  <a:gd name="connsiteY20" fmla="*/ 390811 h 390810"/>
                  <a:gd name="connsiteX21" fmla="*/ 117253 w 247840"/>
                  <a:gd name="connsiteY21" fmla="*/ 359569 h 390810"/>
                  <a:gd name="connsiteX22" fmla="*/ 204311 w 247840"/>
                  <a:gd name="connsiteY22" fmla="*/ 304895 h 390810"/>
                  <a:gd name="connsiteX23" fmla="*/ 151829 w 247840"/>
                  <a:gd name="connsiteY23" fmla="*/ 268034 h 390810"/>
                  <a:gd name="connsiteX24" fmla="*/ 73057 w 247840"/>
                  <a:gd name="connsiteY24" fmla="*/ 268034 h 390810"/>
                  <a:gd name="connsiteX25" fmla="*/ 42386 w 247840"/>
                  <a:gd name="connsiteY25" fmla="*/ 311563 h 390810"/>
                  <a:gd name="connsiteX26" fmla="*/ 117253 w 247840"/>
                  <a:gd name="connsiteY26" fmla="*/ 359569 h 390810"/>
                  <a:gd name="connsiteX27" fmla="*/ 118396 w 247840"/>
                  <a:gd name="connsiteY27" fmla="*/ 158591 h 390810"/>
                  <a:gd name="connsiteX28" fmla="*/ 175927 w 247840"/>
                  <a:gd name="connsiteY28" fmla="*/ 94964 h 390810"/>
                  <a:gd name="connsiteX29" fmla="*/ 118396 w 247840"/>
                  <a:gd name="connsiteY29" fmla="*/ 31337 h 390810"/>
                  <a:gd name="connsiteX30" fmla="*/ 60865 w 247840"/>
                  <a:gd name="connsiteY30" fmla="*/ 94964 h 390810"/>
                  <a:gd name="connsiteX31" fmla="*/ 118396 w 247840"/>
                  <a:gd name="connsiteY31" fmla="*/ 158591 h 39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7840" h="390810">
                    <a:moveTo>
                      <a:pt x="116681" y="390811"/>
                    </a:moveTo>
                    <a:cubicBezTo>
                      <a:pt x="46387" y="390811"/>
                      <a:pt x="0" y="364046"/>
                      <a:pt x="0" y="317087"/>
                    </a:cubicBezTo>
                    <a:cubicBezTo>
                      <a:pt x="0" y="288036"/>
                      <a:pt x="17907" y="269081"/>
                      <a:pt x="44101" y="258509"/>
                    </a:cubicBezTo>
                    <a:cubicBezTo>
                      <a:pt x="29623" y="252317"/>
                      <a:pt x="19526" y="240030"/>
                      <a:pt x="19526" y="221647"/>
                    </a:cubicBezTo>
                    <a:cubicBezTo>
                      <a:pt x="19526" y="197644"/>
                      <a:pt x="38005" y="182023"/>
                      <a:pt x="54674" y="172498"/>
                    </a:cubicBezTo>
                    <a:cubicBezTo>
                      <a:pt x="28385" y="154019"/>
                      <a:pt x="17812" y="124492"/>
                      <a:pt x="17812" y="95441"/>
                    </a:cubicBezTo>
                    <a:cubicBezTo>
                      <a:pt x="17812" y="47435"/>
                      <a:pt x="46292" y="0"/>
                      <a:pt x="116110" y="0"/>
                    </a:cubicBezTo>
                    <a:cubicBezTo>
                      <a:pt x="131159" y="0"/>
                      <a:pt x="142875" y="2286"/>
                      <a:pt x="152971" y="5620"/>
                    </a:cubicBezTo>
                    <a:lnTo>
                      <a:pt x="234505" y="5620"/>
                    </a:lnTo>
                    <a:cubicBezTo>
                      <a:pt x="241745" y="5620"/>
                      <a:pt x="244602" y="8382"/>
                      <a:pt x="244602" y="15716"/>
                    </a:cubicBezTo>
                    <a:lnTo>
                      <a:pt x="244602" y="29718"/>
                    </a:lnTo>
                    <a:cubicBezTo>
                      <a:pt x="244602" y="36957"/>
                      <a:pt x="241268" y="39719"/>
                      <a:pt x="234505" y="39719"/>
                    </a:cubicBezTo>
                    <a:cubicBezTo>
                      <a:pt x="219932" y="39148"/>
                      <a:pt x="204883" y="37529"/>
                      <a:pt x="192024" y="34671"/>
                    </a:cubicBezTo>
                    <a:cubicBezTo>
                      <a:pt x="210979" y="50864"/>
                      <a:pt x="218313" y="69818"/>
                      <a:pt x="218313" y="94393"/>
                    </a:cubicBezTo>
                    <a:cubicBezTo>
                      <a:pt x="218313" y="142399"/>
                      <a:pt x="190976" y="189833"/>
                      <a:pt x="117253" y="189833"/>
                    </a:cubicBezTo>
                    <a:cubicBezTo>
                      <a:pt x="101060" y="189833"/>
                      <a:pt x="86582" y="187547"/>
                      <a:pt x="74295" y="183166"/>
                    </a:cubicBezTo>
                    <a:cubicBezTo>
                      <a:pt x="63151" y="193739"/>
                      <a:pt x="57531" y="204406"/>
                      <a:pt x="57531" y="214408"/>
                    </a:cubicBezTo>
                    <a:cubicBezTo>
                      <a:pt x="57531" y="222790"/>
                      <a:pt x="60865" y="232315"/>
                      <a:pt x="93250" y="232315"/>
                    </a:cubicBezTo>
                    <a:lnTo>
                      <a:pt x="160782" y="232315"/>
                    </a:lnTo>
                    <a:cubicBezTo>
                      <a:pt x="209360" y="232315"/>
                      <a:pt x="247841" y="253556"/>
                      <a:pt x="247841" y="300419"/>
                    </a:cubicBezTo>
                    <a:cubicBezTo>
                      <a:pt x="247841" y="351758"/>
                      <a:pt x="202121" y="390811"/>
                      <a:pt x="116681" y="390811"/>
                    </a:cubicBezTo>
                    <a:close/>
                    <a:moveTo>
                      <a:pt x="117253" y="359569"/>
                    </a:moveTo>
                    <a:cubicBezTo>
                      <a:pt x="177546" y="359569"/>
                      <a:pt x="204311" y="334994"/>
                      <a:pt x="204311" y="304895"/>
                    </a:cubicBezTo>
                    <a:cubicBezTo>
                      <a:pt x="204311" y="284226"/>
                      <a:pt x="191453" y="268034"/>
                      <a:pt x="151829" y="268034"/>
                    </a:cubicBezTo>
                    <a:lnTo>
                      <a:pt x="73057" y="268034"/>
                    </a:lnTo>
                    <a:cubicBezTo>
                      <a:pt x="51245" y="278130"/>
                      <a:pt x="42386" y="293180"/>
                      <a:pt x="42386" y="311563"/>
                    </a:cubicBezTo>
                    <a:cubicBezTo>
                      <a:pt x="42386" y="336614"/>
                      <a:pt x="58579" y="359569"/>
                      <a:pt x="117253" y="359569"/>
                    </a:cubicBezTo>
                    <a:close/>
                    <a:moveTo>
                      <a:pt x="118396" y="158591"/>
                    </a:moveTo>
                    <a:cubicBezTo>
                      <a:pt x="155829" y="158591"/>
                      <a:pt x="175927" y="131826"/>
                      <a:pt x="175927" y="94964"/>
                    </a:cubicBezTo>
                    <a:cubicBezTo>
                      <a:pt x="175927" y="58674"/>
                      <a:pt x="155829" y="31337"/>
                      <a:pt x="118396" y="31337"/>
                    </a:cubicBezTo>
                    <a:cubicBezTo>
                      <a:pt x="80963" y="31337"/>
                      <a:pt x="60865" y="58674"/>
                      <a:pt x="60865" y="94964"/>
                    </a:cubicBezTo>
                    <a:cubicBezTo>
                      <a:pt x="60865" y="131731"/>
                      <a:pt x="80963" y="158591"/>
                      <a:pt x="118396" y="158591"/>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6F14A302-54D3-4025-84C6-1280785778FB}"/>
                  </a:ext>
                </a:extLst>
              </p:cNvPr>
              <p:cNvSpPr/>
              <p:nvPr/>
            </p:nvSpPr>
            <p:spPr>
              <a:xfrm>
                <a:off x="4647502" y="3294697"/>
                <a:ext cx="213264" cy="279272"/>
              </a:xfrm>
              <a:custGeom>
                <a:avLst/>
                <a:gdLst>
                  <a:gd name="connsiteX0" fmla="*/ 182594 w 213264"/>
                  <a:gd name="connsiteY0" fmla="*/ 273748 h 279272"/>
                  <a:gd name="connsiteX1" fmla="*/ 172498 w 213264"/>
                  <a:gd name="connsiteY1" fmla="*/ 263652 h 279272"/>
                  <a:gd name="connsiteX2" fmla="*/ 172498 w 213264"/>
                  <a:gd name="connsiteY2" fmla="*/ 239649 h 279272"/>
                  <a:gd name="connsiteX3" fmla="*/ 89345 w 213264"/>
                  <a:gd name="connsiteY3" fmla="*/ 279273 h 279272"/>
                  <a:gd name="connsiteX4" fmla="*/ 0 w 213264"/>
                  <a:gd name="connsiteY4" fmla="*/ 198311 h 279272"/>
                  <a:gd name="connsiteX5" fmla="*/ 106585 w 213264"/>
                  <a:gd name="connsiteY5" fmla="*/ 115633 h 279272"/>
                  <a:gd name="connsiteX6" fmla="*/ 169735 w 213264"/>
                  <a:gd name="connsiteY6" fmla="*/ 126206 h 279272"/>
                  <a:gd name="connsiteX7" fmla="*/ 169735 w 213264"/>
                  <a:gd name="connsiteY7" fmla="*/ 103918 h 279272"/>
                  <a:gd name="connsiteX8" fmla="*/ 106585 w 213264"/>
                  <a:gd name="connsiteY8" fmla="*/ 36862 h 279272"/>
                  <a:gd name="connsiteX9" fmla="*/ 36862 w 213264"/>
                  <a:gd name="connsiteY9" fmla="*/ 59246 h 279272"/>
                  <a:gd name="connsiteX10" fmla="*/ 22860 w 213264"/>
                  <a:gd name="connsiteY10" fmla="*/ 56959 h 279272"/>
                  <a:gd name="connsiteX11" fmla="*/ 13906 w 213264"/>
                  <a:gd name="connsiteY11" fmla="*/ 44101 h 279272"/>
                  <a:gd name="connsiteX12" fmla="*/ 16192 w 213264"/>
                  <a:gd name="connsiteY12" fmla="*/ 29623 h 279272"/>
                  <a:gd name="connsiteX13" fmla="*/ 110490 w 213264"/>
                  <a:gd name="connsiteY13" fmla="*/ 0 h 279272"/>
                  <a:gd name="connsiteX14" fmla="*/ 213265 w 213264"/>
                  <a:gd name="connsiteY14" fmla="*/ 97155 h 279272"/>
                  <a:gd name="connsiteX15" fmla="*/ 213265 w 213264"/>
                  <a:gd name="connsiteY15" fmla="*/ 263557 h 279272"/>
                  <a:gd name="connsiteX16" fmla="*/ 203168 w 213264"/>
                  <a:gd name="connsiteY16" fmla="*/ 273653 h 279272"/>
                  <a:gd name="connsiteX17" fmla="*/ 182594 w 213264"/>
                  <a:gd name="connsiteY17" fmla="*/ 273653 h 279272"/>
                  <a:gd name="connsiteX18" fmla="*/ 169831 w 213264"/>
                  <a:gd name="connsiteY18" fmla="*/ 205645 h 279272"/>
                  <a:gd name="connsiteX19" fmla="*/ 169831 w 213264"/>
                  <a:gd name="connsiteY19" fmla="*/ 158210 h 279272"/>
                  <a:gd name="connsiteX20" fmla="*/ 112300 w 213264"/>
                  <a:gd name="connsiteY20" fmla="*/ 149257 h 279272"/>
                  <a:gd name="connsiteX21" fmla="*/ 44196 w 213264"/>
                  <a:gd name="connsiteY21" fmla="*/ 197263 h 279272"/>
                  <a:gd name="connsiteX22" fmla="*/ 96679 w 213264"/>
                  <a:gd name="connsiteY22" fmla="*/ 244126 h 279272"/>
                  <a:gd name="connsiteX23" fmla="*/ 169831 w 213264"/>
                  <a:gd name="connsiteY23" fmla="*/ 205645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264" h="279272">
                    <a:moveTo>
                      <a:pt x="182594" y="273748"/>
                    </a:moveTo>
                    <a:cubicBezTo>
                      <a:pt x="175355" y="273748"/>
                      <a:pt x="172498" y="270986"/>
                      <a:pt x="172498" y="263652"/>
                    </a:cubicBezTo>
                    <a:lnTo>
                      <a:pt x="172498" y="239649"/>
                    </a:lnTo>
                    <a:cubicBezTo>
                      <a:pt x="158020" y="258604"/>
                      <a:pt x="134017" y="279273"/>
                      <a:pt x="89345" y="279273"/>
                    </a:cubicBezTo>
                    <a:cubicBezTo>
                      <a:pt x="31242" y="279273"/>
                      <a:pt x="0" y="244697"/>
                      <a:pt x="0" y="198311"/>
                    </a:cubicBezTo>
                    <a:cubicBezTo>
                      <a:pt x="0" y="151448"/>
                      <a:pt x="32956" y="115633"/>
                      <a:pt x="106585" y="115633"/>
                    </a:cubicBezTo>
                    <a:cubicBezTo>
                      <a:pt x="132874" y="115633"/>
                      <a:pt x="155162" y="120110"/>
                      <a:pt x="169735" y="126206"/>
                    </a:cubicBezTo>
                    <a:lnTo>
                      <a:pt x="169735" y="103918"/>
                    </a:lnTo>
                    <a:cubicBezTo>
                      <a:pt x="169735" y="70961"/>
                      <a:pt x="159639" y="36862"/>
                      <a:pt x="106585" y="36862"/>
                    </a:cubicBezTo>
                    <a:cubicBezTo>
                      <a:pt x="82010" y="36862"/>
                      <a:pt x="55816" y="44101"/>
                      <a:pt x="36862" y="59246"/>
                    </a:cubicBezTo>
                    <a:cubicBezTo>
                      <a:pt x="30671" y="63722"/>
                      <a:pt x="27337" y="63151"/>
                      <a:pt x="22860" y="56959"/>
                    </a:cubicBezTo>
                    <a:lnTo>
                      <a:pt x="13906" y="44101"/>
                    </a:lnTo>
                    <a:cubicBezTo>
                      <a:pt x="10573" y="38576"/>
                      <a:pt x="11144" y="33528"/>
                      <a:pt x="16192" y="29623"/>
                    </a:cubicBezTo>
                    <a:cubicBezTo>
                      <a:pt x="39052" y="10668"/>
                      <a:pt x="73152" y="0"/>
                      <a:pt x="110490" y="0"/>
                    </a:cubicBezTo>
                    <a:cubicBezTo>
                      <a:pt x="183071" y="0"/>
                      <a:pt x="213265" y="39624"/>
                      <a:pt x="213265" y="97155"/>
                    </a:cubicBezTo>
                    <a:lnTo>
                      <a:pt x="213265" y="263557"/>
                    </a:lnTo>
                    <a:cubicBezTo>
                      <a:pt x="213265" y="270796"/>
                      <a:pt x="210502" y="273653"/>
                      <a:pt x="203168" y="273653"/>
                    </a:cubicBezTo>
                    <a:lnTo>
                      <a:pt x="182594" y="273653"/>
                    </a:lnTo>
                    <a:close/>
                    <a:moveTo>
                      <a:pt x="169831" y="205645"/>
                    </a:moveTo>
                    <a:lnTo>
                      <a:pt x="169831" y="158210"/>
                    </a:lnTo>
                    <a:cubicBezTo>
                      <a:pt x="155257" y="151543"/>
                      <a:pt x="129064" y="149257"/>
                      <a:pt x="112300" y="149257"/>
                    </a:cubicBezTo>
                    <a:cubicBezTo>
                      <a:pt x="62008" y="149257"/>
                      <a:pt x="44196" y="169354"/>
                      <a:pt x="44196" y="197263"/>
                    </a:cubicBezTo>
                    <a:cubicBezTo>
                      <a:pt x="44196" y="219551"/>
                      <a:pt x="55340" y="244126"/>
                      <a:pt x="96679" y="244126"/>
                    </a:cubicBezTo>
                    <a:cubicBezTo>
                      <a:pt x="124587" y="244221"/>
                      <a:pt x="150781" y="232981"/>
                      <a:pt x="169831" y="205645"/>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96E3B42-BE6A-45E9-AE30-CC8D6859D501}"/>
                  </a:ext>
                </a:extLst>
              </p:cNvPr>
              <p:cNvSpPr/>
              <p:nvPr/>
            </p:nvSpPr>
            <p:spPr>
              <a:xfrm>
                <a:off x="5031394" y="3300412"/>
                <a:ext cx="384544" cy="268033"/>
              </a:xfrm>
              <a:custGeom>
                <a:avLst/>
                <a:gdLst>
                  <a:gd name="connsiteX0" fmla="*/ 93977 w 384544"/>
                  <a:gd name="connsiteY0" fmla="*/ 268034 h 268033"/>
                  <a:gd name="connsiteX1" fmla="*/ 79499 w 384544"/>
                  <a:gd name="connsiteY1" fmla="*/ 259080 h 268033"/>
                  <a:gd name="connsiteX2" fmla="*/ 251 w 384544"/>
                  <a:gd name="connsiteY2" fmla="*/ 10096 h 268033"/>
                  <a:gd name="connsiteX3" fmla="*/ 8633 w 384544"/>
                  <a:gd name="connsiteY3" fmla="*/ 0 h 268033"/>
                  <a:gd name="connsiteX4" fmla="*/ 32636 w 384544"/>
                  <a:gd name="connsiteY4" fmla="*/ 0 h 268033"/>
                  <a:gd name="connsiteX5" fmla="*/ 44351 w 384544"/>
                  <a:gd name="connsiteY5" fmla="*/ 10096 h 268033"/>
                  <a:gd name="connsiteX6" fmla="*/ 105788 w 384544"/>
                  <a:gd name="connsiteY6" fmla="*/ 224504 h 268033"/>
                  <a:gd name="connsiteX7" fmla="*/ 171129 w 384544"/>
                  <a:gd name="connsiteY7" fmla="*/ 10096 h 268033"/>
                  <a:gd name="connsiteX8" fmla="*/ 182845 w 384544"/>
                  <a:gd name="connsiteY8" fmla="*/ 0 h 268033"/>
                  <a:gd name="connsiteX9" fmla="*/ 201800 w 384544"/>
                  <a:gd name="connsiteY9" fmla="*/ 0 h 268033"/>
                  <a:gd name="connsiteX10" fmla="*/ 213515 w 384544"/>
                  <a:gd name="connsiteY10" fmla="*/ 10096 h 268033"/>
                  <a:gd name="connsiteX11" fmla="*/ 279333 w 384544"/>
                  <a:gd name="connsiteY11" fmla="*/ 224504 h 268033"/>
                  <a:gd name="connsiteX12" fmla="*/ 340769 w 384544"/>
                  <a:gd name="connsiteY12" fmla="*/ 10096 h 268033"/>
                  <a:gd name="connsiteX13" fmla="*/ 352485 w 384544"/>
                  <a:gd name="connsiteY13" fmla="*/ 0 h 268033"/>
                  <a:gd name="connsiteX14" fmla="*/ 375917 w 384544"/>
                  <a:gd name="connsiteY14" fmla="*/ 0 h 268033"/>
                  <a:gd name="connsiteX15" fmla="*/ 384298 w 384544"/>
                  <a:gd name="connsiteY15" fmla="*/ 10096 h 268033"/>
                  <a:gd name="connsiteX16" fmla="*/ 305527 w 384544"/>
                  <a:gd name="connsiteY16" fmla="*/ 259080 h 268033"/>
                  <a:gd name="connsiteX17" fmla="*/ 291049 w 384544"/>
                  <a:gd name="connsiteY17" fmla="*/ 268034 h 268033"/>
                  <a:gd name="connsiteX18" fmla="*/ 269237 w 384544"/>
                  <a:gd name="connsiteY18" fmla="*/ 268034 h 268033"/>
                  <a:gd name="connsiteX19" fmla="*/ 255235 w 384544"/>
                  <a:gd name="connsiteY19" fmla="*/ 259080 h 268033"/>
                  <a:gd name="connsiteX20" fmla="*/ 192084 w 384544"/>
                  <a:gd name="connsiteY20" fmla="*/ 65913 h 268033"/>
                  <a:gd name="connsiteX21" fmla="*/ 129600 w 384544"/>
                  <a:gd name="connsiteY21" fmla="*/ 258509 h 268033"/>
                  <a:gd name="connsiteX22" fmla="*/ 115598 w 384544"/>
                  <a:gd name="connsiteY22" fmla="*/ 268034 h 268033"/>
                  <a:gd name="connsiteX23" fmla="*/ 93977 w 384544"/>
                  <a:gd name="connsiteY23" fmla="*/ 268034 h 26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4544" h="268033">
                    <a:moveTo>
                      <a:pt x="93977" y="268034"/>
                    </a:moveTo>
                    <a:cubicBezTo>
                      <a:pt x="86738" y="268034"/>
                      <a:pt x="82832" y="265271"/>
                      <a:pt x="79499" y="259080"/>
                    </a:cubicBezTo>
                    <a:cubicBezTo>
                      <a:pt x="51019" y="197644"/>
                      <a:pt x="16348" y="96583"/>
                      <a:pt x="251" y="10096"/>
                    </a:cubicBezTo>
                    <a:cubicBezTo>
                      <a:pt x="-892" y="3334"/>
                      <a:pt x="1870" y="0"/>
                      <a:pt x="8633" y="0"/>
                    </a:cubicBezTo>
                    <a:lnTo>
                      <a:pt x="32636" y="0"/>
                    </a:lnTo>
                    <a:cubicBezTo>
                      <a:pt x="39875" y="0"/>
                      <a:pt x="43208" y="2762"/>
                      <a:pt x="44351" y="10096"/>
                    </a:cubicBezTo>
                    <a:cubicBezTo>
                      <a:pt x="57210" y="82677"/>
                      <a:pt x="82832" y="169736"/>
                      <a:pt x="105788" y="224504"/>
                    </a:cubicBezTo>
                    <a:cubicBezTo>
                      <a:pt x="130934" y="169831"/>
                      <a:pt x="158270" y="82677"/>
                      <a:pt x="171129" y="10096"/>
                    </a:cubicBezTo>
                    <a:cubicBezTo>
                      <a:pt x="172177" y="2858"/>
                      <a:pt x="175606" y="0"/>
                      <a:pt x="182845" y="0"/>
                    </a:cubicBezTo>
                    <a:lnTo>
                      <a:pt x="201800" y="0"/>
                    </a:lnTo>
                    <a:cubicBezTo>
                      <a:pt x="209039" y="0"/>
                      <a:pt x="212372" y="2762"/>
                      <a:pt x="213515" y="10096"/>
                    </a:cubicBezTo>
                    <a:cubicBezTo>
                      <a:pt x="226946" y="82677"/>
                      <a:pt x="254282" y="169736"/>
                      <a:pt x="279333" y="224504"/>
                    </a:cubicBezTo>
                    <a:cubicBezTo>
                      <a:pt x="302193" y="169831"/>
                      <a:pt x="327911" y="82677"/>
                      <a:pt x="340769" y="10096"/>
                    </a:cubicBezTo>
                    <a:cubicBezTo>
                      <a:pt x="341817" y="2858"/>
                      <a:pt x="345246" y="0"/>
                      <a:pt x="352485" y="0"/>
                    </a:cubicBezTo>
                    <a:lnTo>
                      <a:pt x="375917" y="0"/>
                    </a:lnTo>
                    <a:cubicBezTo>
                      <a:pt x="382584" y="0"/>
                      <a:pt x="385442" y="3334"/>
                      <a:pt x="384298" y="10096"/>
                    </a:cubicBezTo>
                    <a:cubicBezTo>
                      <a:pt x="368678" y="96583"/>
                      <a:pt x="334007" y="197072"/>
                      <a:pt x="305527" y="259080"/>
                    </a:cubicBezTo>
                    <a:cubicBezTo>
                      <a:pt x="302193" y="265271"/>
                      <a:pt x="298288" y="268034"/>
                      <a:pt x="291049" y="268034"/>
                    </a:cubicBezTo>
                    <a:lnTo>
                      <a:pt x="269237" y="268034"/>
                    </a:lnTo>
                    <a:cubicBezTo>
                      <a:pt x="261998" y="268034"/>
                      <a:pt x="258092" y="265271"/>
                      <a:pt x="255235" y="259080"/>
                    </a:cubicBezTo>
                    <a:cubicBezTo>
                      <a:pt x="223421" y="184880"/>
                      <a:pt x="203324" y="124015"/>
                      <a:pt x="192084" y="65913"/>
                    </a:cubicBezTo>
                    <a:cubicBezTo>
                      <a:pt x="181511" y="124015"/>
                      <a:pt x="160842" y="184880"/>
                      <a:pt x="129600" y="258509"/>
                    </a:cubicBezTo>
                    <a:cubicBezTo>
                      <a:pt x="126838" y="265271"/>
                      <a:pt x="122933" y="268034"/>
                      <a:pt x="115598" y="268034"/>
                    </a:cubicBezTo>
                    <a:lnTo>
                      <a:pt x="93977" y="268034"/>
                    </a:lnTo>
                    <a:close/>
                  </a:path>
                </a:pathLst>
              </a:custGeom>
              <a:grp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3C046D0-9753-4230-B74B-EDA7B2E01E77}"/>
                  </a:ext>
                </a:extLst>
              </p:cNvPr>
              <p:cNvSpPr/>
              <p:nvPr/>
            </p:nvSpPr>
            <p:spPr>
              <a:xfrm>
                <a:off x="5451316" y="3294887"/>
                <a:ext cx="246697" cy="279177"/>
              </a:xfrm>
              <a:custGeom>
                <a:avLst/>
                <a:gdLst>
                  <a:gd name="connsiteX0" fmla="*/ 123348 w 246697"/>
                  <a:gd name="connsiteY0" fmla="*/ 279178 h 279177"/>
                  <a:gd name="connsiteX1" fmla="*/ 0 w 246697"/>
                  <a:gd name="connsiteY1" fmla="*/ 139637 h 279177"/>
                  <a:gd name="connsiteX2" fmla="*/ 123348 w 246697"/>
                  <a:gd name="connsiteY2" fmla="*/ 0 h 279177"/>
                  <a:gd name="connsiteX3" fmla="*/ 246697 w 246697"/>
                  <a:gd name="connsiteY3" fmla="*/ 139637 h 279177"/>
                  <a:gd name="connsiteX4" fmla="*/ 123348 w 246697"/>
                  <a:gd name="connsiteY4" fmla="*/ 279178 h 279177"/>
                  <a:gd name="connsiteX5" fmla="*/ 123348 w 246697"/>
                  <a:gd name="connsiteY5" fmla="*/ 244507 h 279177"/>
                  <a:gd name="connsiteX6" fmla="*/ 201453 w 246697"/>
                  <a:gd name="connsiteY6" fmla="*/ 139541 h 279177"/>
                  <a:gd name="connsiteX7" fmla="*/ 123348 w 246697"/>
                  <a:gd name="connsiteY7" fmla="*/ 34576 h 279177"/>
                  <a:gd name="connsiteX8" fmla="*/ 45244 w 246697"/>
                  <a:gd name="connsiteY8" fmla="*/ 139541 h 279177"/>
                  <a:gd name="connsiteX9" fmla="*/ 123348 w 246697"/>
                  <a:gd name="connsiteY9" fmla="*/ 244507 h 27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 h="279177">
                    <a:moveTo>
                      <a:pt x="123348" y="279178"/>
                    </a:moveTo>
                    <a:cubicBezTo>
                      <a:pt x="35719" y="279178"/>
                      <a:pt x="0" y="211646"/>
                      <a:pt x="0" y="139637"/>
                    </a:cubicBezTo>
                    <a:cubicBezTo>
                      <a:pt x="0" y="67627"/>
                      <a:pt x="37433" y="0"/>
                      <a:pt x="123348" y="0"/>
                    </a:cubicBezTo>
                    <a:cubicBezTo>
                      <a:pt x="210978" y="0"/>
                      <a:pt x="246697" y="67532"/>
                      <a:pt x="246697" y="139637"/>
                    </a:cubicBezTo>
                    <a:cubicBezTo>
                      <a:pt x="246697" y="211550"/>
                      <a:pt x="209264" y="279178"/>
                      <a:pt x="123348" y="279178"/>
                    </a:cubicBezTo>
                    <a:close/>
                    <a:moveTo>
                      <a:pt x="123348" y="244507"/>
                    </a:moveTo>
                    <a:cubicBezTo>
                      <a:pt x="179165" y="244507"/>
                      <a:pt x="201453" y="194786"/>
                      <a:pt x="201453" y="139541"/>
                    </a:cubicBezTo>
                    <a:cubicBezTo>
                      <a:pt x="201453" y="84296"/>
                      <a:pt x="179165" y="34576"/>
                      <a:pt x="123348" y="34576"/>
                    </a:cubicBezTo>
                    <a:cubicBezTo>
                      <a:pt x="67532" y="34576"/>
                      <a:pt x="45244" y="84296"/>
                      <a:pt x="45244" y="139541"/>
                    </a:cubicBezTo>
                    <a:cubicBezTo>
                      <a:pt x="45148" y="194881"/>
                      <a:pt x="67437" y="244507"/>
                      <a:pt x="123348" y="244507"/>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0307E501-818E-4E58-BA38-76B2316C0C8D}"/>
                  </a:ext>
                </a:extLst>
              </p:cNvPr>
              <p:cNvSpPr/>
              <p:nvPr/>
            </p:nvSpPr>
            <p:spPr>
              <a:xfrm>
                <a:off x="5762689" y="3294887"/>
                <a:ext cx="147946" cy="273653"/>
              </a:xfrm>
              <a:custGeom>
                <a:avLst/>
                <a:gdLst>
                  <a:gd name="connsiteX0" fmla="*/ 10096 w 147946"/>
                  <a:gd name="connsiteY0" fmla="*/ 273558 h 273653"/>
                  <a:gd name="connsiteX1" fmla="*/ 0 w 147946"/>
                  <a:gd name="connsiteY1" fmla="*/ 263462 h 273653"/>
                  <a:gd name="connsiteX2" fmla="*/ 0 w 147946"/>
                  <a:gd name="connsiteY2" fmla="*/ 15621 h 273653"/>
                  <a:gd name="connsiteX3" fmla="*/ 10096 w 147946"/>
                  <a:gd name="connsiteY3" fmla="*/ 5525 h 273653"/>
                  <a:gd name="connsiteX4" fmla="*/ 30766 w 147946"/>
                  <a:gd name="connsiteY4" fmla="*/ 5525 h 273653"/>
                  <a:gd name="connsiteX5" fmla="*/ 40862 w 147946"/>
                  <a:gd name="connsiteY5" fmla="*/ 15621 h 273653"/>
                  <a:gd name="connsiteX6" fmla="*/ 40862 w 147946"/>
                  <a:gd name="connsiteY6" fmla="*/ 40767 h 273653"/>
                  <a:gd name="connsiteX7" fmla="*/ 116776 w 147946"/>
                  <a:gd name="connsiteY7" fmla="*/ 0 h 273653"/>
                  <a:gd name="connsiteX8" fmla="*/ 140208 w 147946"/>
                  <a:gd name="connsiteY8" fmla="*/ 2858 h 273653"/>
                  <a:gd name="connsiteX9" fmla="*/ 147447 w 147946"/>
                  <a:gd name="connsiteY9" fmla="*/ 15145 h 273653"/>
                  <a:gd name="connsiteX10" fmla="*/ 142970 w 147946"/>
                  <a:gd name="connsiteY10" fmla="*/ 35814 h 273653"/>
                  <a:gd name="connsiteX11" fmla="*/ 131254 w 147946"/>
                  <a:gd name="connsiteY11" fmla="*/ 43053 h 273653"/>
                  <a:gd name="connsiteX12" fmla="*/ 107822 w 147946"/>
                  <a:gd name="connsiteY12" fmla="*/ 39719 h 273653"/>
                  <a:gd name="connsiteX13" fmla="*/ 43624 w 147946"/>
                  <a:gd name="connsiteY13" fmla="*/ 72104 h 273653"/>
                  <a:gd name="connsiteX14" fmla="*/ 43624 w 147946"/>
                  <a:gd name="connsiteY14" fmla="*/ 263557 h 273653"/>
                  <a:gd name="connsiteX15" fmla="*/ 33528 w 147946"/>
                  <a:gd name="connsiteY15" fmla="*/ 273653 h 273653"/>
                  <a:gd name="connsiteX16" fmla="*/ 10096 w 147946"/>
                  <a:gd name="connsiteY16"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946" h="273653">
                    <a:moveTo>
                      <a:pt x="10096" y="273558"/>
                    </a:moveTo>
                    <a:cubicBezTo>
                      <a:pt x="2857" y="273558"/>
                      <a:pt x="0" y="270796"/>
                      <a:pt x="0" y="263462"/>
                    </a:cubicBezTo>
                    <a:lnTo>
                      <a:pt x="0" y="15621"/>
                    </a:lnTo>
                    <a:cubicBezTo>
                      <a:pt x="0" y="8382"/>
                      <a:pt x="2762" y="5525"/>
                      <a:pt x="10096" y="5525"/>
                    </a:cubicBezTo>
                    <a:lnTo>
                      <a:pt x="30766" y="5525"/>
                    </a:lnTo>
                    <a:cubicBezTo>
                      <a:pt x="38005" y="5525"/>
                      <a:pt x="40862" y="8287"/>
                      <a:pt x="40862" y="15621"/>
                    </a:cubicBezTo>
                    <a:lnTo>
                      <a:pt x="40862" y="40767"/>
                    </a:lnTo>
                    <a:cubicBezTo>
                      <a:pt x="55912" y="21241"/>
                      <a:pt x="77724" y="0"/>
                      <a:pt x="116776" y="0"/>
                    </a:cubicBezTo>
                    <a:cubicBezTo>
                      <a:pt x="124015" y="0"/>
                      <a:pt x="132397" y="572"/>
                      <a:pt x="140208" y="2858"/>
                    </a:cubicBezTo>
                    <a:cubicBezTo>
                      <a:pt x="146399" y="4477"/>
                      <a:pt x="149161" y="8954"/>
                      <a:pt x="147447" y="15145"/>
                    </a:cubicBezTo>
                    <a:lnTo>
                      <a:pt x="142970" y="35814"/>
                    </a:lnTo>
                    <a:cubicBezTo>
                      <a:pt x="141351" y="43053"/>
                      <a:pt x="138493" y="44768"/>
                      <a:pt x="131254" y="43053"/>
                    </a:cubicBezTo>
                    <a:cubicBezTo>
                      <a:pt x="123444" y="40767"/>
                      <a:pt x="115633" y="39719"/>
                      <a:pt x="107822" y="39719"/>
                    </a:cubicBezTo>
                    <a:cubicBezTo>
                      <a:pt x="86582" y="39719"/>
                      <a:pt x="60960" y="48101"/>
                      <a:pt x="43624" y="72104"/>
                    </a:cubicBezTo>
                    <a:lnTo>
                      <a:pt x="43624" y="263557"/>
                    </a:lnTo>
                    <a:cubicBezTo>
                      <a:pt x="43624" y="270796"/>
                      <a:pt x="40862" y="273653"/>
                      <a:pt x="33528" y="273653"/>
                    </a:cubicBezTo>
                    <a:lnTo>
                      <a:pt x="10096" y="273653"/>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1025F52-60D2-4920-87E0-85802A3A3905}"/>
                  </a:ext>
                </a:extLst>
              </p:cNvPr>
              <p:cNvSpPr/>
              <p:nvPr/>
            </p:nvSpPr>
            <p:spPr>
              <a:xfrm>
                <a:off x="5957475" y="3167633"/>
                <a:ext cx="43624" cy="400907"/>
              </a:xfrm>
              <a:custGeom>
                <a:avLst/>
                <a:gdLst>
                  <a:gd name="connsiteX0" fmla="*/ 10096 w 43624"/>
                  <a:gd name="connsiteY0" fmla="*/ 400812 h 400907"/>
                  <a:gd name="connsiteX1" fmla="*/ 0 w 43624"/>
                  <a:gd name="connsiteY1" fmla="*/ 390716 h 400907"/>
                  <a:gd name="connsiteX2" fmla="*/ 0 w 43624"/>
                  <a:gd name="connsiteY2" fmla="*/ 10001 h 400907"/>
                  <a:gd name="connsiteX3" fmla="*/ 10096 w 43624"/>
                  <a:gd name="connsiteY3" fmla="*/ 0 h 400907"/>
                  <a:gd name="connsiteX4" fmla="*/ 33528 w 43624"/>
                  <a:gd name="connsiteY4" fmla="*/ 0 h 400907"/>
                  <a:gd name="connsiteX5" fmla="*/ 43625 w 43624"/>
                  <a:gd name="connsiteY5" fmla="*/ 10001 h 400907"/>
                  <a:gd name="connsiteX6" fmla="*/ 43625 w 43624"/>
                  <a:gd name="connsiteY6" fmla="*/ 390811 h 400907"/>
                  <a:gd name="connsiteX7" fmla="*/ 33528 w 43624"/>
                  <a:gd name="connsiteY7" fmla="*/ 400907 h 400907"/>
                  <a:gd name="connsiteX8" fmla="*/ 10096 w 43624"/>
                  <a:gd name="connsiteY8"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624" h="400907">
                    <a:moveTo>
                      <a:pt x="10096" y="400812"/>
                    </a:moveTo>
                    <a:cubicBezTo>
                      <a:pt x="2858" y="400812"/>
                      <a:pt x="0" y="398050"/>
                      <a:pt x="0" y="390716"/>
                    </a:cubicBezTo>
                    <a:lnTo>
                      <a:pt x="0" y="10001"/>
                    </a:lnTo>
                    <a:cubicBezTo>
                      <a:pt x="0" y="2762"/>
                      <a:pt x="2763" y="0"/>
                      <a:pt x="10096" y="0"/>
                    </a:cubicBezTo>
                    <a:lnTo>
                      <a:pt x="33528" y="0"/>
                    </a:lnTo>
                    <a:cubicBezTo>
                      <a:pt x="40767" y="0"/>
                      <a:pt x="43625" y="2762"/>
                      <a:pt x="43625" y="10001"/>
                    </a:cubicBezTo>
                    <a:lnTo>
                      <a:pt x="43625" y="390811"/>
                    </a:lnTo>
                    <a:cubicBezTo>
                      <a:pt x="43625" y="398050"/>
                      <a:pt x="40863" y="400907"/>
                      <a:pt x="33528" y="400907"/>
                    </a:cubicBezTo>
                    <a:lnTo>
                      <a:pt x="10096" y="400907"/>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C8E80837-B27C-49EC-BD0F-9E045C266BDA}"/>
                  </a:ext>
                </a:extLst>
              </p:cNvPr>
              <p:cNvSpPr/>
              <p:nvPr/>
            </p:nvSpPr>
            <p:spPr>
              <a:xfrm>
                <a:off x="6065679" y="3167633"/>
                <a:ext cx="230695" cy="406336"/>
              </a:xfrm>
              <a:custGeom>
                <a:avLst/>
                <a:gdLst>
                  <a:gd name="connsiteX0" fmla="*/ 199930 w 230695"/>
                  <a:gd name="connsiteY0" fmla="*/ 400812 h 406336"/>
                  <a:gd name="connsiteX1" fmla="*/ 189833 w 230695"/>
                  <a:gd name="connsiteY1" fmla="*/ 390716 h 406336"/>
                  <a:gd name="connsiteX2" fmla="*/ 189833 w 230695"/>
                  <a:gd name="connsiteY2" fmla="*/ 368332 h 406336"/>
                  <a:gd name="connsiteX3" fmla="*/ 112204 w 230695"/>
                  <a:gd name="connsiteY3" fmla="*/ 406337 h 406336"/>
                  <a:gd name="connsiteX4" fmla="*/ 0 w 230695"/>
                  <a:gd name="connsiteY4" fmla="*/ 267367 h 406336"/>
                  <a:gd name="connsiteX5" fmla="*/ 112204 w 230695"/>
                  <a:gd name="connsiteY5" fmla="*/ 127254 h 406336"/>
                  <a:gd name="connsiteX6" fmla="*/ 187071 w 230695"/>
                  <a:gd name="connsiteY6" fmla="*/ 161354 h 406336"/>
                  <a:gd name="connsiteX7" fmla="*/ 187071 w 230695"/>
                  <a:gd name="connsiteY7" fmla="*/ 10001 h 406336"/>
                  <a:gd name="connsiteX8" fmla="*/ 197167 w 230695"/>
                  <a:gd name="connsiteY8" fmla="*/ 0 h 406336"/>
                  <a:gd name="connsiteX9" fmla="*/ 220599 w 230695"/>
                  <a:gd name="connsiteY9" fmla="*/ 0 h 406336"/>
                  <a:gd name="connsiteX10" fmla="*/ 230695 w 230695"/>
                  <a:gd name="connsiteY10" fmla="*/ 10001 h 406336"/>
                  <a:gd name="connsiteX11" fmla="*/ 230695 w 230695"/>
                  <a:gd name="connsiteY11" fmla="*/ 390811 h 406336"/>
                  <a:gd name="connsiteX12" fmla="*/ 220599 w 230695"/>
                  <a:gd name="connsiteY12" fmla="*/ 400907 h 406336"/>
                  <a:gd name="connsiteX13" fmla="*/ 199930 w 230695"/>
                  <a:gd name="connsiteY13" fmla="*/ 400907 h 406336"/>
                  <a:gd name="connsiteX14" fmla="*/ 120682 w 230695"/>
                  <a:gd name="connsiteY14" fmla="*/ 371285 h 406336"/>
                  <a:gd name="connsiteX15" fmla="*/ 187071 w 230695"/>
                  <a:gd name="connsiteY15" fmla="*/ 334423 h 406336"/>
                  <a:gd name="connsiteX16" fmla="*/ 187071 w 230695"/>
                  <a:gd name="connsiteY16" fmla="*/ 199263 h 406336"/>
                  <a:gd name="connsiteX17" fmla="*/ 120682 w 230695"/>
                  <a:gd name="connsiteY17" fmla="*/ 162401 h 406336"/>
                  <a:gd name="connsiteX18" fmla="*/ 45339 w 230695"/>
                  <a:gd name="connsiteY18" fmla="*/ 266795 h 406336"/>
                  <a:gd name="connsiteX19" fmla="*/ 120682 w 230695"/>
                  <a:gd name="connsiteY19" fmla="*/ 371285 h 40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95" h="406336">
                    <a:moveTo>
                      <a:pt x="199930" y="400812"/>
                    </a:moveTo>
                    <a:cubicBezTo>
                      <a:pt x="192691" y="400812"/>
                      <a:pt x="189833" y="398050"/>
                      <a:pt x="189833" y="390716"/>
                    </a:cubicBezTo>
                    <a:lnTo>
                      <a:pt x="189833" y="368332"/>
                    </a:lnTo>
                    <a:cubicBezTo>
                      <a:pt x="175831" y="389573"/>
                      <a:pt x="151829" y="406337"/>
                      <a:pt x="112204" y="406337"/>
                    </a:cubicBezTo>
                    <a:cubicBezTo>
                      <a:pt x="42386" y="406337"/>
                      <a:pt x="0" y="354997"/>
                      <a:pt x="0" y="267367"/>
                    </a:cubicBezTo>
                    <a:cubicBezTo>
                      <a:pt x="0" y="180308"/>
                      <a:pt x="42386" y="127254"/>
                      <a:pt x="112204" y="127254"/>
                    </a:cubicBezTo>
                    <a:cubicBezTo>
                      <a:pt x="150685" y="127254"/>
                      <a:pt x="174212" y="142875"/>
                      <a:pt x="187071" y="161354"/>
                    </a:cubicBezTo>
                    <a:lnTo>
                      <a:pt x="187071" y="10001"/>
                    </a:lnTo>
                    <a:cubicBezTo>
                      <a:pt x="187071" y="2762"/>
                      <a:pt x="189833" y="0"/>
                      <a:pt x="197167" y="0"/>
                    </a:cubicBezTo>
                    <a:lnTo>
                      <a:pt x="220599" y="0"/>
                    </a:lnTo>
                    <a:cubicBezTo>
                      <a:pt x="227838" y="0"/>
                      <a:pt x="230695" y="2762"/>
                      <a:pt x="230695" y="10001"/>
                    </a:cubicBezTo>
                    <a:lnTo>
                      <a:pt x="230695" y="390811"/>
                    </a:lnTo>
                    <a:cubicBezTo>
                      <a:pt x="230695" y="398050"/>
                      <a:pt x="227933" y="400907"/>
                      <a:pt x="220599" y="400907"/>
                    </a:cubicBezTo>
                    <a:lnTo>
                      <a:pt x="199930" y="400907"/>
                    </a:lnTo>
                    <a:close/>
                    <a:moveTo>
                      <a:pt x="120682" y="371285"/>
                    </a:moveTo>
                    <a:cubicBezTo>
                      <a:pt x="146399" y="371285"/>
                      <a:pt x="170402" y="360617"/>
                      <a:pt x="187071" y="334423"/>
                    </a:cubicBezTo>
                    <a:lnTo>
                      <a:pt x="187071" y="199263"/>
                    </a:lnTo>
                    <a:cubicBezTo>
                      <a:pt x="170307" y="172974"/>
                      <a:pt x="146304" y="162401"/>
                      <a:pt x="120682" y="162401"/>
                    </a:cubicBezTo>
                    <a:cubicBezTo>
                      <a:pt x="75438" y="162401"/>
                      <a:pt x="45339" y="196977"/>
                      <a:pt x="45339" y="266795"/>
                    </a:cubicBezTo>
                    <a:cubicBezTo>
                      <a:pt x="45244" y="336614"/>
                      <a:pt x="75438" y="371285"/>
                      <a:pt x="120682" y="371285"/>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322C621-39E0-4502-8562-FFFD8297691C}"/>
                  </a:ext>
                </a:extLst>
              </p:cNvPr>
              <p:cNvSpPr/>
              <p:nvPr/>
            </p:nvSpPr>
            <p:spPr>
              <a:xfrm>
                <a:off x="6462014" y="3228403"/>
                <a:ext cx="176048" cy="345662"/>
              </a:xfrm>
              <a:custGeom>
                <a:avLst/>
                <a:gdLst>
                  <a:gd name="connsiteX0" fmla="*/ 10001 w 176048"/>
                  <a:gd name="connsiteY0" fmla="*/ 106108 h 345662"/>
                  <a:gd name="connsiteX1" fmla="*/ 0 w 176048"/>
                  <a:gd name="connsiteY1" fmla="*/ 96107 h 345662"/>
                  <a:gd name="connsiteX2" fmla="*/ 0 w 176048"/>
                  <a:gd name="connsiteY2" fmla="*/ 82105 h 345662"/>
                  <a:gd name="connsiteX3" fmla="*/ 10001 w 176048"/>
                  <a:gd name="connsiteY3" fmla="*/ 72009 h 345662"/>
                  <a:gd name="connsiteX4" fmla="*/ 45720 w 176048"/>
                  <a:gd name="connsiteY4" fmla="*/ 72009 h 345662"/>
                  <a:gd name="connsiteX5" fmla="*/ 45720 w 176048"/>
                  <a:gd name="connsiteY5" fmla="*/ 10096 h 345662"/>
                  <a:gd name="connsiteX6" fmla="*/ 55816 w 176048"/>
                  <a:gd name="connsiteY6" fmla="*/ 0 h 345662"/>
                  <a:gd name="connsiteX7" fmla="*/ 79248 w 176048"/>
                  <a:gd name="connsiteY7" fmla="*/ 0 h 345662"/>
                  <a:gd name="connsiteX8" fmla="*/ 89345 w 176048"/>
                  <a:gd name="connsiteY8" fmla="*/ 10096 h 345662"/>
                  <a:gd name="connsiteX9" fmla="*/ 89345 w 176048"/>
                  <a:gd name="connsiteY9" fmla="*/ 72104 h 345662"/>
                  <a:gd name="connsiteX10" fmla="*/ 165259 w 176048"/>
                  <a:gd name="connsiteY10" fmla="*/ 72104 h 345662"/>
                  <a:gd name="connsiteX11" fmla="*/ 175355 w 176048"/>
                  <a:gd name="connsiteY11" fmla="*/ 82201 h 345662"/>
                  <a:gd name="connsiteX12" fmla="*/ 175355 w 176048"/>
                  <a:gd name="connsiteY12" fmla="*/ 96202 h 345662"/>
                  <a:gd name="connsiteX13" fmla="*/ 165259 w 176048"/>
                  <a:gd name="connsiteY13" fmla="*/ 106204 h 345662"/>
                  <a:gd name="connsiteX14" fmla="*/ 89345 w 176048"/>
                  <a:gd name="connsiteY14" fmla="*/ 106204 h 345662"/>
                  <a:gd name="connsiteX15" fmla="*/ 89345 w 176048"/>
                  <a:gd name="connsiteY15" fmla="*/ 263652 h 345662"/>
                  <a:gd name="connsiteX16" fmla="*/ 124492 w 176048"/>
                  <a:gd name="connsiteY16" fmla="*/ 309467 h 345662"/>
                  <a:gd name="connsiteX17" fmla="*/ 156305 w 176048"/>
                  <a:gd name="connsiteY17" fmla="*/ 300514 h 345662"/>
                  <a:gd name="connsiteX18" fmla="*/ 168593 w 176048"/>
                  <a:gd name="connsiteY18" fmla="*/ 304419 h 345662"/>
                  <a:gd name="connsiteX19" fmla="*/ 174688 w 176048"/>
                  <a:gd name="connsiteY19" fmla="*/ 318897 h 345662"/>
                  <a:gd name="connsiteX20" fmla="*/ 170212 w 176048"/>
                  <a:gd name="connsiteY20" fmla="*/ 333375 h 345662"/>
                  <a:gd name="connsiteX21" fmla="*/ 118872 w 176048"/>
                  <a:gd name="connsiteY21" fmla="*/ 345662 h 345662"/>
                  <a:gd name="connsiteX22" fmla="*/ 45720 w 176048"/>
                  <a:gd name="connsiteY22" fmla="*/ 265271 h 345662"/>
                  <a:gd name="connsiteX23" fmla="*/ 45720 w 176048"/>
                  <a:gd name="connsiteY23" fmla="*/ 106108 h 345662"/>
                  <a:gd name="connsiteX24" fmla="*/ 10001 w 176048"/>
                  <a:gd name="connsiteY24" fmla="*/ 106108 h 34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048" h="345662">
                    <a:moveTo>
                      <a:pt x="10001" y="106108"/>
                    </a:moveTo>
                    <a:cubicBezTo>
                      <a:pt x="2762" y="106108"/>
                      <a:pt x="0" y="103346"/>
                      <a:pt x="0" y="96107"/>
                    </a:cubicBezTo>
                    <a:lnTo>
                      <a:pt x="0" y="82105"/>
                    </a:lnTo>
                    <a:cubicBezTo>
                      <a:pt x="0" y="74867"/>
                      <a:pt x="2762" y="72009"/>
                      <a:pt x="10001" y="72009"/>
                    </a:cubicBezTo>
                    <a:lnTo>
                      <a:pt x="45720" y="72009"/>
                    </a:lnTo>
                    <a:lnTo>
                      <a:pt x="45720" y="10096"/>
                    </a:lnTo>
                    <a:cubicBezTo>
                      <a:pt x="45720" y="2857"/>
                      <a:pt x="48577" y="0"/>
                      <a:pt x="55816" y="0"/>
                    </a:cubicBezTo>
                    <a:lnTo>
                      <a:pt x="79248" y="0"/>
                    </a:lnTo>
                    <a:cubicBezTo>
                      <a:pt x="86487" y="0"/>
                      <a:pt x="89345" y="2762"/>
                      <a:pt x="89345" y="10096"/>
                    </a:cubicBezTo>
                    <a:lnTo>
                      <a:pt x="89345" y="72104"/>
                    </a:lnTo>
                    <a:lnTo>
                      <a:pt x="165259" y="72104"/>
                    </a:lnTo>
                    <a:cubicBezTo>
                      <a:pt x="172498" y="72104"/>
                      <a:pt x="175355" y="74867"/>
                      <a:pt x="175355" y="82201"/>
                    </a:cubicBezTo>
                    <a:lnTo>
                      <a:pt x="175355" y="96202"/>
                    </a:lnTo>
                    <a:cubicBezTo>
                      <a:pt x="175355" y="103442"/>
                      <a:pt x="172593" y="106204"/>
                      <a:pt x="165259" y="106204"/>
                    </a:cubicBezTo>
                    <a:lnTo>
                      <a:pt x="89345" y="106204"/>
                    </a:lnTo>
                    <a:lnTo>
                      <a:pt x="89345" y="263652"/>
                    </a:lnTo>
                    <a:cubicBezTo>
                      <a:pt x="89345" y="293275"/>
                      <a:pt x="98298" y="309467"/>
                      <a:pt x="124492" y="309467"/>
                    </a:cubicBezTo>
                    <a:cubicBezTo>
                      <a:pt x="136779" y="309467"/>
                      <a:pt x="146875" y="306134"/>
                      <a:pt x="156305" y="300514"/>
                    </a:cubicBezTo>
                    <a:cubicBezTo>
                      <a:pt x="162496" y="297180"/>
                      <a:pt x="165830" y="298228"/>
                      <a:pt x="168593" y="304419"/>
                    </a:cubicBezTo>
                    <a:lnTo>
                      <a:pt x="174688" y="318897"/>
                    </a:lnTo>
                    <a:cubicBezTo>
                      <a:pt x="177546" y="325565"/>
                      <a:pt x="175831" y="330041"/>
                      <a:pt x="170212" y="333375"/>
                    </a:cubicBezTo>
                    <a:cubicBezTo>
                      <a:pt x="154591" y="342328"/>
                      <a:pt x="137255" y="345662"/>
                      <a:pt x="118872" y="345662"/>
                    </a:cubicBezTo>
                    <a:cubicBezTo>
                      <a:pt x="72009" y="345662"/>
                      <a:pt x="45720" y="324421"/>
                      <a:pt x="45720" y="265271"/>
                    </a:cubicBezTo>
                    <a:lnTo>
                      <a:pt x="45720" y="106108"/>
                    </a:lnTo>
                    <a:lnTo>
                      <a:pt x="10001" y="106108"/>
                    </a:ln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27E1DA50-FC90-4046-8F6A-A1F49FE83ED5}"/>
                  </a:ext>
                </a:extLst>
              </p:cNvPr>
              <p:cNvSpPr/>
              <p:nvPr/>
            </p:nvSpPr>
            <p:spPr>
              <a:xfrm>
                <a:off x="6691948" y="3167633"/>
                <a:ext cx="216122" cy="400907"/>
              </a:xfrm>
              <a:custGeom>
                <a:avLst/>
                <a:gdLst>
                  <a:gd name="connsiteX0" fmla="*/ 10096 w 216122"/>
                  <a:gd name="connsiteY0" fmla="*/ 400812 h 400907"/>
                  <a:gd name="connsiteX1" fmla="*/ 0 w 216122"/>
                  <a:gd name="connsiteY1" fmla="*/ 390716 h 400907"/>
                  <a:gd name="connsiteX2" fmla="*/ 0 w 216122"/>
                  <a:gd name="connsiteY2" fmla="*/ 10001 h 400907"/>
                  <a:gd name="connsiteX3" fmla="*/ 10096 w 216122"/>
                  <a:gd name="connsiteY3" fmla="*/ 0 h 400907"/>
                  <a:gd name="connsiteX4" fmla="*/ 33528 w 216122"/>
                  <a:gd name="connsiteY4" fmla="*/ 0 h 400907"/>
                  <a:gd name="connsiteX5" fmla="*/ 43624 w 216122"/>
                  <a:gd name="connsiteY5" fmla="*/ 10001 h 400907"/>
                  <a:gd name="connsiteX6" fmla="*/ 43624 w 216122"/>
                  <a:gd name="connsiteY6" fmla="*/ 162401 h 400907"/>
                  <a:gd name="connsiteX7" fmla="*/ 122872 w 216122"/>
                  <a:gd name="connsiteY7" fmla="*/ 127254 h 400907"/>
                  <a:gd name="connsiteX8" fmla="*/ 216122 w 216122"/>
                  <a:gd name="connsiteY8" fmla="*/ 228886 h 400907"/>
                  <a:gd name="connsiteX9" fmla="*/ 216122 w 216122"/>
                  <a:gd name="connsiteY9" fmla="*/ 390811 h 400907"/>
                  <a:gd name="connsiteX10" fmla="*/ 206026 w 216122"/>
                  <a:gd name="connsiteY10" fmla="*/ 400907 h 400907"/>
                  <a:gd name="connsiteX11" fmla="*/ 182594 w 216122"/>
                  <a:gd name="connsiteY11" fmla="*/ 400907 h 400907"/>
                  <a:gd name="connsiteX12" fmla="*/ 172498 w 216122"/>
                  <a:gd name="connsiteY12" fmla="*/ 390811 h 400907"/>
                  <a:gd name="connsiteX13" fmla="*/ 172498 w 216122"/>
                  <a:gd name="connsiteY13" fmla="*/ 232791 h 400907"/>
                  <a:gd name="connsiteX14" fmla="*/ 114395 w 216122"/>
                  <a:gd name="connsiteY14" fmla="*/ 163544 h 400907"/>
                  <a:gd name="connsiteX15" fmla="*/ 43529 w 216122"/>
                  <a:gd name="connsiteY15" fmla="*/ 199263 h 400907"/>
                  <a:gd name="connsiteX16" fmla="*/ 43529 w 216122"/>
                  <a:gd name="connsiteY16" fmla="*/ 390716 h 400907"/>
                  <a:gd name="connsiteX17" fmla="*/ 33432 w 216122"/>
                  <a:gd name="connsiteY17" fmla="*/ 400812 h 400907"/>
                  <a:gd name="connsiteX18" fmla="*/ 10096 w 216122"/>
                  <a:gd name="connsiteY18" fmla="*/ 400812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6122" h="400907">
                    <a:moveTo>
                      <a:pt x="10096" y="400812"/>
                    </a:moveTo>
                    <a:cubicBezTo>
                      <a:pt x="2857" y="400812"/>
                      <a:pt x="0" y="398050"/>
                      <a:pt x="0" y="390716"/>
                    </a:cubicBezTo>
                    <a:lnTo>
                      <a:pt x="0" y="10001"/>
                    </a:lnTo>
                    <a:cubicBezTo>
                      <a:pt x="0" y="2762"/>
                      <a:pt x="2762" y="0"/>
                      <a:pt x="10096" y="0"/>
                    </a:cubicBezTo>
                    <a:lnTo>
                      <a:pt x="33528" y="0"/>
                    </a:lnTo>
                    <a:cubicBezTo>
                      <a:pt x="40767" y="0"/>
                      <a:pt x="43624" y="2762"/>
                      <a:pt x="43624" y="10001"/>
                    </a:cubicBezTo>
                    <a:lnTo>
                      <a:pt x="43624" y="162401"/>
                    </a:lnTo>
                    <a:cubicBezTo>
                      <a:pt x="59245" y="143923"/>
                      <a:pt x="83248" y="127254"/>
                      <a:pt x="122872" y="127254"/>
                    </a:cubicBezTo>
                    <a:cubicBezTo>
                      <a:pt x="189833" y="127254"/>
                      <a:pt x="216122" y="174689"/>
                      <a:pt x="216122" y="228886"/>
                    </a:cubicBezTo>
                    <a:lnTo>
                      <a:pt x="216122" y="390811"/>
                    </a:lnTo>
                    <a:cubicBezTo>
                      <a:pt x="216122" y="398050"/>
                      <a:pt x="213360" y="400907"/>
                      <a:pt x="206026" y="400907"/>
                    </a:cubicBezTo>
                    <a:lnTo>
                      <a:pt x="182594" y="400907"/>
                    </a:lnTo>
                    <a:cubicBezTo>
                      <a:pt x="175355" y="400907"/>
                      <a:pt x="172498" y="398145"/>
                      <a:pt x="172498" y="390811"/>
                    </a:cubicBezTo>
                    <a:lnTo>
                      <a:pt x="172498" y="232791"/>
                    </a:lnTo>
                    <a:cubicBezTo>
                      <a:pt x="172498" y="201549"/>
                      <a:pt x="161925" y="163544"/>
                      <a:pt x="114395" y="163544"/>
                    </a:cubicBezTo>
                    <a:cubicBezTo>
                      <a:pt x="90964" y="163544"/>
                      <a:pt x="63055" y="172498"/>
                      <a:pt x="43529" y="199263"/>
                    </a:cubicBezTo>
                    <a:lnTo>
                      <a:pt x="43529" y="390716"/>
                    </a:lnTo>
                    <a:cubicBezTo>
                      <a:pt x="43529" y="397955"/>
                      <a:pt x="40767" y="400812"/>
                      <a:pt x="33432" y="400812"/>
                    </a:cubicBezTo>
                    <a:lnTo>
                      <a:pt x="10096" y="400812"/>
                    </a:ln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8EDA7DE4-6A1B-4A7E-A711-6E64C8A2B21D}"/>
                  </a:ext>
                </a:extLst>
              </p:cNvPr>
              <p:cNvSpPr/>
              <p:nvPr/>
            </p:nvSpPr>
            <p:spPr>
              <a:xfrm>
                <a:off x="6973221" y="3294697"/>
                <a:ext cx="213360" cy="279272"/>
              </a:xfrm>
              <a:custGeom>
                <a:avLst/>
                <a:gdLst>
                  <a:gd name="connsiteX0" fmla="*/ 182594 w 213360"/>
                  <a:gd name="connsiteY0" fmla="*/ 273748 h 279272"/>
                  <a:gd name="connsiteX1" fmla="*/ 172498 w 213360"/>
                  <a:gd name="connsiteY1" fmla="*/ 263652 h 279272"/>
                  <a:gd name="connsiteX2" fmla="*/ 172498 w 213360"/>
                  <a:gd name="connsiteY2" fmla="*/ 239649 h 279272"/>
                  <a:gd name="connsiteX3" fmla="*/ 89345 w 213360"/>
                  <a:gd name="connsiteY3" fmla="*/ 279273 h 279272"/>
                  <a:gd name="connsiteX4" fmla="*/ 0 w 213360"/>
                  <a:gd name="connsiteY4" fmla="*/ 198311 h 279272"/>
                  <a:gd name="connsiteX5" fmla="*/ 106585 w 213360"/>
                  <a:gd name="connsiteY5" fmla="*/ 115633 h 279272"/>
                  <a:gd name="connsiteX6" fmla="*/ 169736 w 213360"/>
                  <a:gd name="connsiteY6" fmla="*/ 126206 h 279272"/>
                  <a:gd name="connsiteX7" fmla="*/ 169736 w 213360"/>
                  <a:gd name="connsiteY7" fmla="*/ 103918 h 279272"/>
                  <a:gd name="connsiteX8" fmla="*/ 106585 w 213360"/>
                  <a:gd name="connsiteY8" fmla="*/ 36862 h 279272"/>
                  <a:gd name="connsiteX9" fmla="*/ 36766 w 213360"/>
                  <a:gd name="connsiteY9" fmla="*/ 59246 h 279272"/>
                  <a:gd name="connsiteX10" fmla="*/ 22860 w 213360"/>
                  <a:gd name="connsiteY10" fmla="*/ 56959 h 279272"/>
                  <a:gd name="connsiteX11" fmla="*/ 13907 w 213360"/>
                  <a:gd name="connsiteY11" fmla="*/ 44101 h 279272"/>
                  <a:gd name="connsiteX12" fmla="*/ 16193 w 213360"/>
                  <a:gd name="connsiteY12" fmla="*/ 29623 h 279272"/>
                  <a:gd name="connsiteX13" fmla="*/ 110585 w 213360"/>
                  <a:gd name="connsiteY13" fmla="*/ 0 h 279272"/>
                  <a:gd name="connsiteX14" fmla="*/ 213360 w 213360"/>
                  <a:gd name="connsiteY14" fmla="*/ 97155 h 279272"/>
                  <a:gd name="connsiteX15" fmla="*/ 213360 w 213360"/>
                  <a:gd name="connsiteY15" fmla="*/ 263557 h 279272"/>
                  <a:gd name="connsiteX16" fmla="*/ 203264 w 213360"/>
                  <a:gd name="connsiteY16" fmla="*/ 273653 h 279272"/>
                  <a:gd name="connsiteX17" fmla="*/ 182594 w 213360"/>
                  <a:gd name="connsiteY17" fmla="*/ 273653 h 279272"/>
                  <a:gd name="connsiteX18" fmla="*/ 169736 w 213360"/>
                  <a:gd name="connsiteY18" fmla="*/ 205645 h 279272"/>
                  <a:gd name="connsiteX19" fmla="*/ 169736 w 213360"/>
                  <a:gd name="connsiteY19" fmla="*/ 158210 h 279272"/>
                  <a:gd name="connsiteX20" fmla="*/ 112205 w 213360"/>
                  <a:gd name="connsiteY20" fmla="*/ 149257 h 279272"/>
                  <a:gd name="connsiteX21" fmla="*/ 44101 w 213360"/>
                  <a:gd name="connsiteY21" fmla="*/ 197263 h 279272"/>
                  <a:gd name="connsiteX22" fmla="*/ 96584 w 213360"/>
                  <a:gd name="connsiteY22" fmla="*/ 244126 h 279272"/>
                  <a:gd name="connsiteX23" fmla="*/ 169736 w 213360"/>
                  <a:gd name="connsiteY23" fmla="*/ 205645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3360" h="279272">
                    <a:moveTo>
                      <a:pt x="182594" y="273748"/>
                    </a:moveTo>
                    <a:cubicBezTo>
                      <a:pt x="175356" y="273748"/>
                      <a:pt x="172498" y="270986"/>
                      <a:pt x="172498" y="263652"/>
                    </a:cubicBezTo>
                    <a:lnTo>
                      <a:pt x="172498" y="239649"/>
                    </a:lnTo>
                    <a:cubicBezTo>
                      <a:pt x="157925" y="258604"/>
                      <a:pt x="134017" y="279273"/>
                      <a:pt x="89345" y="279273"/>
                    </a:cubicBezTo>
                    <a:cubicBezTo>
                      <a:pt x="31242" y="279273"/>
                      <a:pt x="0" y="244697"/>
                      <a:pt x="0" y="198311"/>
                    </a:cubicBezTo>
                    <a:cubicBezTo>
                      <a:pt x="0" y="151448"/>
                      <a:pt x="32957" y="115633"/>
                      <a:pt x="106585" y="115633"/>
                    </a:cubicBezTo>
                    <a:cubicBezTo>
                      <a:pt x="132874" y="115633"/>
                      <a:pt x="155162" y="120110"/>
                      <a:pt x="169736" y="126206"/>
                    </a:cubicBezTo>
                    <a:lnTo>
                      <a:pt x="169736" y="103918"/>
                    </a:lnTo>
                    <a:cubicBezTo>
                      <a:pt x="169736" y="70961"/>
                      <a:pt x="159639" y="36862"/>
                      <a:pt x="106585" y="36862"/>
                    </a:cubicBezTo>
                    <a:cubicBezTo>
                      <a:pt x="82010" y="36862"/>
                      <a:pt x="55816" y="44101"/>
                      <a:pt x="36766" y="59246"/>
                    </a:cubicBezTo>
                    <a:cubicBezTo>
                      <a:pt x="30671" y="63722"/>
                      <a:pt x="27241" y="63151"/>
                      <a:pt x="22860" y="56959"/>
                    </a:cubicBezTo>
                    <a:lnTo>
                      <a:pt x="13907" y="44101"/>
                    </a:lnTo>
                    <a:cubicBezTo>
                      <a:pt x="10573" y="38576"/>
                      <a:pt x="11144" y="33528"/>
                      <a:pt x="16193" y="29623"/>
                    </a:cubicBezTo>
                    <a:cubicBezTo>
                      <a:pt x="39053" y="10668"/>
                      <a:pt x="73152" y="0"/>
                      <a:pt x="110585" y="0"/>
                    </a:cubicBezTo>
                    <a:cubicBezTo>
                      <a:pt x="183166" y="0"/>
                      <a:pt x="213360" y="39624"/>
                      <a:pt x="213360" y="97155"/>
                    </a:cubicBezTo>
                    <a:lnTo>
                      <a:pt x="213360" y="263557"/>
                    </a:lnTo>
                    <a:cubicBezTo>
                      <a:pt x="213360" y="270796"/>
                      <a:pt x="210503" y="273653"/>
                      <a:pt x="203264" y="273653"/>
                    </a:cubicBezTo>
                    <a:lnTo>
                      <a:pt x="182594" y="273653"/>
                    </a:lnTo>
                    <a:close/>
                    <a:moveTo>
                      <a:pt x="169736" y="205645"/>
                    </a:moveTo>
                    <a:lnTo>
                      <a:pt x="169736" y="158210"/>
                    </a:lnTo>
                    <a:cubicBezTo>
                      <a:pt x="155162" y="151543"/>
                      <a:pt x="128968" y="149257"/>
                      <a:pt x="112205" y="149257"/>
                    </a:cubicBezTo>
                    <a:cubicBezTo>
                      <a:pt x="61913" y="149257"/>
                      <a:pt x="44101" y="169354"/>
                      <a:pt x="44101" y="197263"/>
                    </a:cubicBezTo>
                    <a:cubicBezTo>
                      <a:pt x="44101" y="219551"/>
                      <a:pt x="55245" y="244126"/>
                      <a:pt x="96584" y="244126"/>
                    </a:cubicBezTo>
                    <a:cubicBezTo>
                      <a:pt x="124492" y="244221"/>
                      <a:pt x="150781" y="232981"/>
                      <a:pt x="169736" y="205645"/>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D0770C1-C595-4208-ABA6-A6E328A53740}"/>
                  </a:ext>
                </a:extLst>
              </p:cNvPr>
              <p:cNvSpPr/>
              <p:nvPr/>
            </p:nvSpPr>
            <p:spPr>
              <a:xfrm>
                <a:off x="7234491" y="3228403"/>
                <a:ext cx="176049" cy="345662"/>
              </a:xfrm>
              <a:custGeom>
                <a:avLst/>
                <a:gdLst>
                  <a:gd name="connsiteX0" fmla="*/ 10001 w 176049"/>
                  <a:gd name="connsiteY0" fmla="*/ 106108 h 345662"/>
                  <a:gd name="connsiteX1" fmla="*/ 0 w 176049"/>
                  <a:gd name="connsiteY1" fmla="*/ 96107 h 345662"/>
                  <a:gd name="connsiteX2" fmla="*/ 0 w 176049"/>
                  <a:gd name="connsiteY2" fmla="*/ 82105 h 345662"/>
                  <a:gd name="connsiteX3" fmla="*/ 10001 w 176049"/>
                  <a:gd name="connsiteY3" fmla="*/ 72009 h 345662"/>
                  <a:gd name="connsiteX4" fmla="*/ 45720 w 176049"/>
                  <a:gd name="connsiteY4" fmla="*/ 72009 h 345662"/>
                  <a:gd name="connsiteX5" fmla="*/ 45720 w 176049"/>
                  <a:gd name="connsiteY5" fmla="*/ 10096 h 345662"/>
                  <a:gd name="connsiteX6" fmla="*/ 55816 w 176049"/>
                  <a:gd name="connsiteY6" fmla="*/ 0 h 345662"/>
                  <a:gd name="connsiteX7" fmla="*/ 79248 w 176049"/>
                  <a:gd name="connsiteY7" fmla="*/ 0 h 345662"/>
                  <a:gd name="connsiteX8" fmla="*/ 89345 w 176049"/>
                  <a:gd name="connsiteY8" fmla="*/ 10096 h 345662"/>
                  <a:gd name="connsiteX9" fmla="*/ 89345 w 176049"/>
                  <a:gd name="connsiteY9" fmla="*/ 72104 h 345662"/>
                  <a:gd name="connsiteX10" fmla="*/ 165259 w 176049"/>
                  <a:gd name="connsiteY10" fmla="*/ 72104 h 345662"/>
                  <a:gd name="connsiteX11" fmla="*/ 175356 w 176049"/>
                  <a:gd name="connsiteY11" fmla="*/ 82201 h 345662"/>
                  <a:gd name="connsiteX12" fmla="*/ 175356 w 176049"/>
                  <a:gd name="connsiteY12" fmla="*/ 96202 h 345662"/>
                  <a:gd name="connsiteX13" fmla="*/ 165259 w 176049"/>
                  <a:gd name="connsiteY13" fmla="*/ 106204 h 345662"/>
                  <a:gd name="connsiteX14" fmla="*/ 89345 w 176049"/>
                  <a:gd name="connsiteY14" fmla="*/ 106204 h 345662"/>
                  <a:gd name="connsiteX15" fmla="*/ 89345 w 176049"/>
                  <a:gd name="connsiteY15" fmla="*/ 263652 h 345662"/>
                  <a:gd name="connsiteX16" fmla="*/ 124492 w 176049"/>
                  <a:gd name="connsiteY16" fmla="*/ 309467 h 345662"/>
                  <a:gd name="connsiteX17" fmla="*/ 156306 w 176049"/>
                  <a:gd name="connsiteY17" fmla="*/ 300514 h 345662"/>
                  <a:gd name="connsiteX18" fmla="*/ 168593 w 176049"/>
                  <a:gd name="connsiteY18" fmla="*/ 304419 h 345662"/>
                  <a:gd name="connsiteX19" fmla="*/ 174689 w 176049"/>
                  <a:gd name="connsiteY19" fmla="*/ 318897 h 345662"/>
                  <a:gd name="connsiteX20" fmla="*/ 170212 w 176049"/>
                  <a:gd name="connsiteY20" fmla="*/ 333375 h 345662"/>
                  <a:gd name="connsiteX21" fmla="*/ 118872 w 176049"/>
                  <a:gd name="connsiteY21" fmla="*/ 345662 h 345662"/>
                  <a:gd name="connsiteX22" fmla="*/ 45720 w 176049"/>
                  <a:gd name="connsiteY22" fmla="*/ 265271 h 345662"/>
                  <a:gd name="connsiteX23" fmla="*/ 45720 w 176049"/>
                  <a:gd name="connsiteY23" fmla="*/ 106108 h 345662"/>
                  <a:gd name="connsiteX24" fmla="*/ 10001 w 176049"/>
                  <a:gd name="connsiteY24" fmla="*/ 106108 h 345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049" h="345662">
                    <a:moveTo>
                      <a:pt x="10001" y="106108"/>
                    </a:moveTo>
                    <a:cubicBezTo>
                      <a:pt x="2763" y="106108"/>
                      <a:pt x="0" y="103346"/>
                      <a:pt x="0" y="96107"/>
                    </a:cubicBezTo>
                    <a:lnTo>
                      <a:pt x="0" y="82105"/>
                    </a:lnTo>
                    <a:cubicBezTo>
                      <a:pt x="0" y="74867"/>
                      <a:pt x="2763" y="72009"/>
                      <a:pt x="10001" y="72009"/>
                    </a:cubicBezTo>
                    <a:lnTo>
                      <a:pt x="45720" y="72009"/>
                    </a:lnTo>
                    <a:lnTo>
                      <a:pt x="45720" y="10096"/>
                    </a:lnTo>
                    <a:cubicBezTo>
                      <a:pt x="45720" y="2857"/>
                      <a:pt x="48578" y="0"/>
                      <a:pt x="55816" y="0"/>
                    </a:cubicBezTo>
                    <a:lnTo>
                      <a:pt x="79248" y="0"/>
                    </a:lnTo>
                    <a:cubicBezTo>
                      <a:pt x="86487" y="0"/>
                      <a:pt x="89345" y="2762"/>
                      <a:pt x="89345" y="10096"/>
                    </a:cubicBezTo>
                    <a:lnTo>
                      <a:pt x="89345" y="72104"/>
                    </a:lnTo>
                    <a:lnTo>
                      <a:pt x="165259" y="72104"/>
                    </a:lnTo>
                    <a:cubicBezTo>
                      <a:pt x="172498" y="72104"/>
                      <a:pt x="175356" y="74867"/>
                      <a:pt x="175356" y="82201"/>
                    </a:cubicBezTo>
                    <a:lnTo>
                      <a:pt x="175356" y="96202"/>
                    </a:lnTo>
                    <a:cubicBezTo>
                      <a:pt x="175356" y="103442"/>
                      <a:pt x="172593" y="106204"/>
                      <a:pt x="165259" y="106204"/>
                    </a:cubicBezTo>
                    <a:lnTo>
                      <a:pt x="89345" y="106204"/>
                    </a:lnTo>
                    <a:lnTo>
                      <a:pt x="89345" y="263652"/>
                    </a:lnTo>
                    <a:cubicBezTo>
                      <a:pt x="89345" y="293275"/>
                      <a:pt x="98298" y="309467"/>
                      <a:pt x="124492" y="309467"/>
                    </a:cubicBezTo>
                    <a:cubicBezTo>
                      <a:pt x="136779" y="309467"/>
                      <a:pt x="146876" y="306134"/>
                      <a:pt x="156306" y="300514"/>
                    </a:cubicBezTo>
                    <a:cubicBezTo>
                      <a:pt x="162496" y="297180"/>
                      <a:pt x="165831" y="298228"/>
                      <a:pt x="168593" y="304419"/>
                    </a:cubicBezTo>
                    <a:lnTo>
                      <a:pt x="174689" y="318897"/>
                    </a:lnTo>
                    <a:cubicBezTo>
                      <a:pt x="177546" y="325565"/>
                      <a:pt x="175832" y="330041"/>
                      <a:pt x="170212" y="333375"/>
                    </a:cubicBezTo>
                    <a:cubicBezTo>
                      <a:pt x="154591" y="342328"/>
                      <a:pt x="137256" y="345662"/>
                      <a:pt x="118872" y="345662"/>
                    </a:cubicBezTo>
                    <a:cubicBezTo>
                      <a:pt x="72009" y="345662"/>
                      <a:pt x="45720" y="324421"/>
                      <a:pt x="45720" y="265271"/>
                    </a:cubicBezTo>
                    <a:lnTo>
                      <a:pt x="45720" y="106108"/>
                    </a:lnTo>
                    <a:lnTo>
                      <a:pt x="10001" y="106108"/>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544DC65-BD28-420E-ABB8-529967970C39}"/>
                  </a:ext>
                </a:extLst>
              </p:cNvPr>
              <p:cNvSpPr/>
              <p:nvPr/>
            </p:nvSpPr>
            <p:spPr>
              <a:xfrm>
                <a:off x="7552376" y="3300412"/>
                <a:ext cx="384644" cy="268033"/>
              </a:xfrm>
              <a:custGeom>
                <a:avLst/>
                <a:gdLst>
                  <a:gd name="connsiteX0" fmla="*/ 93976 w 384644"/>
                  <a:gd name="connsiteY0" fmla="*/ 268034 h 268033"/>
                  <a:gd name="connsiteX1" fmla="*/ 79499 w 384644"/>
                  <a:gd name="connsiteY1" fmla="*/ 259080 h 268033"/>
                  <a:gd name="connsiteX2" fmla="*/ 251 w 384644"/>
                  <a:gd name="connsiteY2" fmla="*/ 10096 h 268033"/>
                  <a:gd name="connsiteX3" fmla="*/ 8633 w 384644"/>
                  <a:gd name="connsiteY3" fmla="*/ 0 h 268033"/>
                  <a:gd name="connsiteX4" fmla="*/ 32635 w 384644"/>
                  <a:gd name="connsiteY4" fmla="*/ 0 h 268033"/>
                  <a:gd name="connsiteX5" fmla="*/ 44351 w 384644"/>
                  <a:gd name="connsiteY5" fmla="*/ 10096 h 268033"/>
                  <a:gd name="connsiteX6" fmla="*/ 105788 w 384644"/>
                  <a:gd name="connsiteY6" fmla="*/ 224504 h 268033"/>
                  <a:gd name="connsiteX7" fmla="*/ 171129 w 384644"/>
                  <a:gd name="connsiteY7" fmla="*/ 10096 h 268033"/>
                  <a:gd name="connsiteX8" fmla="*/ 182845 w 384644"/>
                  <a:gd name="connsiteY8" fmla="*/ 0 h 268033"/>
                  <a:gd name="connsiteX9" fmla="*/ 201799 w 384644"/>
                  <a:gd name="connsiteY9" fmla="*/ 0 h 268033"/>
                  <a:gd name="connsiteX10" fmla="*/ 213515 w 384644"/>
                  <a:gd name="connsiteY10" fmla="*/ 10096 h 268033"/>
                  <a:gd name="connsiteX11" fmla="*/ 279428 w 384644"/>
                  <a:gd name="connsiteY11" fmla="*/ 224504 h 268033"/>
                  <a:gd name="connsiteX12" fmla="*/ 340865 w 384644"/>
                  <a:gd name="connsiteY12" fmla="*/ 10096 h 268033"/>
                  <a:gd name="connsiteX13" fmla="*/ 352580 w 384644"/>
                  <a:gd name="connsiteY13" fmla="*/ 0 h 268033"/>
                  <a:gd name="connsiteX14" fmla="*/ 376012 w 384644"/>
                  <a:gd name="connsiteY14" fmla="*/ 0 h 268033"/>
                  <a:gd name="connsiteX15" fmla="*/ 384394 w 384644"/>
                  <a:gd name="connsiteY15" fmla="*/ 10096 h 268033"/>
                  <a:gd name="connsiteX16" fmla="*/ 305622 w 384644"/>
                  <a:gd name="connsiteY16" fmla="*/ 259080 h 268033"/>
                  <a:gd name="connsiteX17" fmla="*/ 291144 w 384644"/>
                  <a:gd name="connsiteY17" fmla="*/ 268034 h 268033"/>
                  <a:gd name="connsiteX18" fmla="*/ 269237 w 384644"/>
                  <a:gd name="connsiteY18" fmla="*/ 268034 h 268033"/>
                  <a:gd name="connsiteX19" fmla="*/ 255235 w 384644"/>
                  <a:gd name="connsiteY19" fmla="*/ 259080 h 268033"/>
                  <a:gd name="connsiteX20" fmla="*/ 192084 w 384644"/>
                  <a:gd name="connsiteY20" fmla="*/ 65913 h 268033"/>
                  <a:gd name="connsiteX21" fmla="*/ 129600 w 384644"/>
                  <a:gd name="connsiteY21" fmla="*/ 258509 h 268033"/>
                  <a:gd name="connsiteX22" fmla="*/ 115694 w 384644"/>
                  <a:gd name="connsiteY22" fmla="*/ 268034 h 268033"/>
                  <a:gd name="connsiteX23" fmla="*/ 93976 w 384644"/>
                  <a:gd name="connsiteY23" fmla="*/ 268034 h 26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4644" h="268033">
                    <a:moveTo>
                      <a:pt x="93976" y="268034"/>
                    </a:moveTo>
                    <a:cubicBezTo>
                      <a:pt x="86738" y="268034"/>
                      <a:pt x="82832" y="265271"/>
                      <a:pt x="79499" y="259080"/>
                    </a:cubicBezTo>
                    <a:cubicBezTo>
                      <a:pt x="51019" y="197644"/>
                      <a:pt x="16443" y="96583"/>
                      <a:pt x="251" y="10096"/>
                    </a:cubicBezTo>
                    <a:cubicBezTo>
                      <a:pt x="-892" y="3334"/>
                      <a:pt x="1870" y="0"/>
                      <a:pt x="8633" y="0"/>
                    </a:cubicBezTo>
                    <a:lnTo>
                      <a:pt x="32635" y="0"/>
                    </a:lnTo>
                    <a:cubicBezTo>
                      <a:pt x="39874" y="0"/>
                      <a:pt x="43304" y="2762"/>
                      <a:pt x="44351" y="10096"/>
                    </a:cubicBezTo>
                    <a:cubicBezTo>
                      <a:pt x="57210" y="82677"/>
                      <a:pt x="82832" y="169736"/>
                      <a:pt x="105788" y="224504"/>
                    </a:cubicBezTo>
                    <a:cubicBezTo>
                      <a:pt x="130933" y="169831"/>
                      <a:pt x="158270" y="82677"/>
                      <a:pt x="171129" y="10096"/>
                    </a:cubicBezTo>
                    <a:cubicBezTo>
                      <a:pt x="172272" y="2858"/>
                      <a:pt x="175606" y="0"/>
                      <a:pt x="182845" y="0"/>
                    </a:cubicBezTo>
                    <a:lnTo>
                      <a:pt x="201799" y="0"/>
                    </a:lnTo>
                    <a:cubicBezTo>
                      <a:pt x="209038" y="0"/>
                      <a:pt x="212373" y="2762"/>
                      <a:pt x="213515" y="10096"/>
                    </a:cubicBezTo>
                    <a:cubicBezTo>
                      <a:pt x="226945" y="82677"/>
                      <a:pt x="254282" y="169736"/>
                      <a:pt x="279428" y="224504"/>
                    </a:cubicBezTo>
                    <a:cubicBezTo>
                      <a:pt x="302288" y="169831"/>
                      <a:pt x="328006" y="82677"/>
                      <a:pt x="340865" y="10096"/>
                    </a:cubicBezTo>
                    <a:cubicBezTo>
                      <a:pt x="342008" y="2858"/>
                      <a:pt x="345341" y="0"/>
                      <a:pt x="352580" y="0"/>
                    </a:cubicBezTo>
                    <a:lnTo>
                      <a:pt x="376012" y="0"/>
                    </a:lnTo>
                    <a:cubicBezTo>
                      <a:pt x="382774" y="0"/>
                      <a:pt x="385537" y="3334"/>
                      <a:pt x="384394" y="10096"/>
                    </a:cubicBezTo>
                    <a:cubicBezTo>
                      <a:pt x="368773" y="96583"/>
                      <a:pt x="334197" y="197072"/>
                      <a:pt x="305622" y="259080"/>
                    </a:cubicBezTo>
                    <a:cubicBezTo>
                      <a:pt x="302288" y="265271"/>
                      <a:pt x="298383" y="268034"/>
                      <a:pt x="291144" y="268034"/>
                    </a:cubicBezTo>
                    <a:lnTo>
                      <a:pt x="269237" y="268034"/>
                    </a:lnTo>
                    <a:cubicBezTo>
                      <a:pt x="261997" y="268034"/>
                      <a:pt x="258092" y="265271"/>
                      <a:pt x="255235" y="259080"/>
                    </a:cubicBezTo>
                    <a:cubicBezTo>
                      <a:pt x="223421" y="184880"/>
                      <a:pt x="203324" y="124015"/>
                      <a:pt x="192084" y="65913"/>
                    </a:cubicBezTo>
                    <a:cubicBezTo>
                      <a:pt x="181511" y="124015"/>
                      <a:pt x="160842" y="184880"/>
                      <a:pt x="129600" y="258509"/>
                    </a:cubicBezTo>
                    <a:cubicBezTo>
                      <a:pt x="126838" y="265271"/>
                      <a:pt x="122933" y="268034"/>
                      <a:pt x="115694" y="268034"/>
                    </a:cubicBezTo>
                    <a:lnTo>
                      <a:pt x="93976" y="268034"/>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10A2C75-2CE3-413A-B20E-2ADCBCD9B4E7}"/>
                  </a:ext>
                </a:extLst>
              </p:cNvPr>
              <p:cNvSpPr/>
              <p:nvPr/>
            </p:nvSpPr>
            <p:spPr>
              <a:xfrm>
                <a:off x="7972298" y="3294887"/>
                <a:ext cx="246697" cy="279177"/>
              </a:xfrm>
              <a:custGeom>
                <a:avLst/>
                <a:gdLst>
                  <a:gd name="connsiteX0" fmla="*/ 123349 w 246697"/>
                  <a:gd name="connsiteY0" fmla="*/ 279178 h 279177"/>
                  <a:gd name="connsiteX1" fmla="*/ 0 w 246697"/>
                  <a:gd name="connsiteY1" fmla="*/ 139637 h 279177"/>
                  <a:gd name="connsiteX2" fmla="*/ 123349 w 246697"/>
                  <a:gd name="connsiteY2" fmla="*/ 0 h 279177"/>
                  <a:gd name="connsiteX3" fmla="*/ 246697 w 246697"/>
                  <a:gd name="connsiteY3" fmla="*/ 139637 h 279177"/>
                  <a:gd name="connsiteX4" fmla="*/ 123349 w 246697"/>
                  <a:gd name="connsiteY4" fmla="*/ 279178 h 279177"/>
                  <a:gd name="connsiteX5" fmla="*/ 123349 w 246697"/>
                  <a:gd name="connsiteY5" fmla="*/ 244507 h 279177"/>
                  <a:gd name="connsiteX6" fmla="*/ 201453 w 246697"/>
                  <a:gd name="connsiteY6" fmla="*/ 139541 h 279177"/>
                  <a:gd name="connsiteX7" fmla="*/ 123349 w 246697"/>
                  <a:gd name="connsiteY7" fmla="*/ 34576 h 279177"/>
                  <a:gd name="connsiteX8" fmla="*/ 45244 w 246697"/>
                  <a:gd name="connsiteY8" fmla="*/ 139541 h 279177"/>
                  <a:gd name="connsiteX9" fmla="*/ 123349 w 246697"/>
                  <a:gd name="connsiteY9" fmla="*/ 244507 h 279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7" h="279177">
                    <a:moveTo>
                      <a:pt x="123349" y="279178"/>
                    </a:moveTo>
                    <a:cubicBezTo>
                      <a:pt x="35719" y="279178"/>
                      <a:pt x="0" y="211646"/>
                      <a:pt x="0" y="139637"/>
                    </a:cubicBezTo>
                    <a:cubicBezTo>
                      <a:pt x="0" y="67627"/>
                      <a:pt x="37433" y="0"/>
                      <a:pt x="123349" y="0"/>
                    </a:cubicBezTo>
                    <a:cubicBezTo>
                      <a:pt x="210978" y="0"/>
                      <a:pt x="246697" y="67532"/>
                      <a:pt x="246697" y="139637"/>
                    </a:cubicBezTo>
                    <a:cubicBezTo>
                      <a:pt x="246697" y="211550"/>
                      <a:pt x="209264" y="279178"/>
                      <a:pt x="123349" y="279178"/>
                    </a:cubicBezTo>
                    <a:close/>
                    <a:moveTo>
                      <a:pt x="123349" y="244507"/>
                    </a:moveTo>
                    <a:cubicBezTo>
                      <a:pt x="179165" y="244507"/>
                      <a:pt x="201453" y="194786"/>
                      <a:pt x="201453" y="139541"/>
                    </a:cubicBezTo>
                    <a:cubicBezTo>
                      <a:pt x="201453" y="84296"/>
                      <a:pt x="179165" y="34576"/>
                      <a:pt x="123349" y="34576"/>
                    </a:cubicBezTo>
                    <a:cubicBezTo>
                      <a:pt x="67532" y="34576"/>
                      <a:pt x="45244" y="84296"/>
                      <a:pt x="45244" y="139541"/>
                    </a:cubicBezTo>
                    <a:cubicBezTo>
                      <a:pt x="45148" y="194881"/>
                      <a:pt x="67532" y="244507"/>
                      <a:pt x="123349" y="244507"/>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824209F-4644-45FB-B8F0-BD54E6636602}"/>
                  </a:ext>
                </a:extLst>
              </p:cNvPr>
              <p:cNvSpPr/>
              <p:nvPr/>
            </p:nvSpPr>
            <p:spPr>
              <a:xfrm>
                <a:off x="8283670" y="3294887"/>
                <a:ext cx="147902" cy="273653"/>
              </a:xfrm>
              <a:custGeom>
                <a:avLst/>
                <a:gdLst>
                  <a:gd name="connsiteX0" fmla="*/ 10096 w 147902"/>
                  <a:gd name="connsiteY0" fmla="*/ 273558 h 273653"/>
                  <a:gd name="connsiteX1" fmla="*/ 0 w 147902"/>
                  <a:gd name="connsiteY1" fmla="*/ 263462 h 273653"/>
                  <a:gd name="connsiteX2" fmla="*/ 0 w 147902"/>
                  <a:gd name="connsiteY2" fmla="*/ 15621 h 273653"/>
                  <a:gd name="connsiteX3" fmla="*/ 10096 w 147902"/>
                  <a:gd name="connsiteY3" fmla="*/ 5525 h 273653"/>
                  <a:gd name="connsiteX4" fmla="*/ 30766 w 147902"/>
                  <a:gd name="connsiteY4" fmla="*/ 5525 h 273653"/>
                  <a:gd name="connsiteX5" fmla="*/ 40862 w 147902"/>
                  <a:gd name="connsiteY5" fmla="*/ 15621 h 273653"/>
                  <a:gd name="connsiteX6" fmla="*/ 40862 w 147902"/>
                  <a:gd name="connsiteY6" fmla="*/ 40767 h 273653"/>
                  <a:gd name="connsiteX7" fmla="*/ 116777 w 147902"/>
                  <a:gd name="connsiteY7" fmla="*/ 0 h 273653"/>
                  <a:gd name="connsiteX8" fmla="*/ 140208 w 147902"/>
                  <a:gd name="connsiteY8" fmla="*/ 2858 h 273653"/>
                  <a:gd name="connsiteX9" fmla="*/ 147447 w 147902"/>
                  <a:gd name="connsiteY9" fmla="*/ 15145 h 273653"/>
                  <a:gd name="connsiteX10" fmla="*/ 142970 w 147902"/>
                  <a:gd name="connsiteY10" fmla="*/ 35814 h 273653"/>
                  <a:gd name="connsiteX11" fmla="*/ 131254 w 147902"/>
                  <a:gd name="connsiteY11" fmla="*/ 43053 h 273653"/>
                  <a:gd name="connsiteX12" fmla="*/ 107823 w 147902"/>
                  <a:gd name="connsiteY12" fmla="*/ 39719 h 273653"/>
                  <a:gd name="connsiteX13" fmla="*/ 43625 w 147902"/>
                  <a:gd name="connsiteY13" fmla="*/ 72104 h 273653"/>
                  <a:gd name="connsiteX14" fmla="*/ 43625 w 147902"/>
                  <a:gd name="connsiteY14" fmla="*/ 263557 h 273653"/>
                  <a:gd name="connsiteX15" fmla="*/ 33528 w 147902"/>
                  <a:gd name="connsiteY15" fmla="*/ 273653 h 273653"/>
                  <a:gd name="connsiteX16" fmla="*/ 10096 w 147902"/>
                  <a:gd name="connsiteY16" fmla="*/ 273653 h 27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902" h="273653">
                    <a:moveTo>
                      <a:pt x="10096" y="273558"/>
                    </a:moveTo>
                    <a:cubicBezTo>
                      <a:pt x="2857" y="273558"/>
                      <a:pt x="0" y="270796"/>
                      <a:pt x="0" y="263462"/>
                    </a:cubicBezTo>
                    <a:lnTo>
                      <a:pt x="0" y="15621"/>
                    </a:lnTo>
                    <a:cubicBezTo>
                      <a:pt x="0" y="8382"/>
                      <a:pt x="2762" y="5525"/>
                      <a:pt x="10096" y="5525"/>
                    </a:cubicBezTo>
                    <a:lnTo>
                      <a:pt x="30766" y="5525"/>
                    </a:lnTo>
                    <a:cubicBezTo>
                      <a:pt x="38005" y="5525"/>
                      <a:pt x="40862" y="8287"/>
                      <a:pt x="40862" y="15621"/>
                    </a:cubicBezTo>
                    <a:lnTo>
                      <a:pt x="40862" y="40767"/>
                    </a:lnTo>
                    <a:cubicBezTo>
                      <a:pt x="55912" y="21241"/>
                      <a:pt x="77724" y="0"/>
                      <a:pt x="116777" y="0"/>
                    </a:cubicBezTo>
                    <a:cubicBezTo>
                      <a:pt x="124016" y="0"/>
                      <a:pt x="132397" y="572"/>
                      <a:pt x="140208" y="2858"/>
                    </a:cubicBezTo>
                    <a:cubicBezTo>
                      <a:pt x="146304" y="4477"/>
                      <a:pt x="149066" y="8954"/>
                      <a:pt x="147447" y="15145"/>
                    </a:cubicBezTo>
                    <a:lnTo>
                      <a:pt x="142970" y="35814"/>
                    </a:lnTo>
                    <a:cubicBezTo>
                      <a:pt x="141256" y="43053"/>
                      <a:pt x="138493" y="44768"/>
                      <a:pt x="131254" y="43053"/>
                    </a:cubicBezTo>
                    <a:cubicBezTo>
                      <a:pt x="123444" y="40767"/>
                      <a:pt x="115634" y="39719"/>
                      <a:pt x="107823" y="39719"/>
                    </a:cubicBezTo>
                    <a:cubicBezTo>
                      <a:pt x="86582" y="39719"/>
                      <a:pt x="60960" y="48101"/>
                      <a:pt x="43625" y="72104"/>
                    </a:cubicBezTo>
                    <a:lnTo>
                      <a:pt x="43625" y="263557"/>
                    </a:lnTo>
                    <a:cubicBezTo>
                      <a:pt x="43625" y="270796"/>
                      <a:pt x="40862" y="273653"/>
                      <a:pt x="33528" y="273653"/>
                    </a:cubicBezTo>
                    <a:lnTo>
                      <a:pt x="10096" y="273653"/>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5A5A6C0-B92D-4FEC-9896-6AFECFE62D19}"/>
                  </a:ext>
                </a:extLst>
              </p:cNvPr>
              <p:cNvSpPr/>
              <p:nvPr/>
            </p:nvSpPr>
            <p:spPr>
              <a:xfrm>
                <a:off x="8478361" y="3167633"/>
                <a:ext cx="214021" cy="400907"/>
              </a:xfrm>
              <a:custGeom>
                <a:avLst/>
                <a:gdLst>
                  <a:gd name="connsiteX0" fmla="*/ 180404 w 214021"/>
                  <a:gd name="connsiteY0" fmla="*/ 400812 h 400907"/>
                  <a:gd name="connsiteX1" fmla="*/ 165925 w 214021"/>
                  <a:gd name="connsiteY1" fmla="*/ 391859 h 400907"/>
                  <a:gd name="connsiteX2" fmla="*/ 76581 w 214021"/>
                  <a:gd name="connsiteY2" fmla="*/ 271844 h 400907"/>
                  <a:gd name="connsiteX3" fmla="*/ 43625 w 214021"/>
                  <a:gd name="connsiteY3" fmla="*/ 295275 h 400907"/>
                  <a:gd name="connsiteX4" fmla="*/ 43625 w 214021"/>
                  <a:gd name="connsiteY4" fmla="*/ 390716 h 400907"/>
                  <a:gd name="connsiteX5" fmla="*/ 33528 w 214021"/>
                  <a:gd name="connsiteY5" fmla="*/ 400812 h 400907"/>
                  <a:gd name="connsiteX6" fmla="*/ 10096 w 214021"/>
                  <a:gd name="connsiteY6" fmla="*/ 400812 h 400907"/>
                  <a:gd name="connsiteX7" fmla="*/ 0 w 214021"/>
                  <a:gd name="connsiteY7" fmla="*/ 390716 h 400907"/>
                  <a:gd name="connsiteX8" fmla="*/ 0 w 214021"/>
                  <a:gd name="connsiteY8" fmla="*/ 10001 h 400907"/>
                  <a:gd name="connsiteX9" fmla="*/ 10096 w 214021"/>
                  <a:gd name="connsiteY9" fmla="*/ 0 h 400907"/>
                  <a:gd name="connsiteX10" fmla="*/ 33528 w 214021"/>
                  <a:gd name="connsiteY10" fmla="*/ 0 h 400907"/>
                  <a:gd name="connsiteX11" fmla="*/ 43625 w 214021"/>
                  <a:gd name="connsiteY11" fmla="*/ 10001 h 400907"/>
                  <a:gd name="connsiteX12" fmla="*/ 43625 w 214021"/>
                  <a:gd name="connsiteY12" fmla="*/ 253460 h 400907"/>
                  <a:gd name="connsiteX13" fmla="*/ 151352 w 214021"/>
                  <a:gd name="connsiteY13" fmla="*/ 141256 h 400907"/>
                  <a:gd name="connsiteX14" fmla="*/ 167544 w 214021"/>
                  <a:gd name="connsiteY14" fmla="*/ 132874 h 400907"/>
                  <a:gd name="connsiteX15" fmla="*/ 194881 w 214021"/>
                  <a:gd name="connsiteY15" fmla="*/ 132874 h 400907"/>
                  <a:gd name="connsiteX16" fmla="*/ 199358 w 214021"/>
                  <a:gd name="connsiteY16" fmla="*/ 141256 h 400907"/>
                  <a:gd name="connsiteX17" fmla="*/ 105537 w 214021"/>
                  <a:gd name="connsiteY17" fmla="*/ 248412 h 400907"/>
                  <a:gd name="connsiteX18" fmla="*/ 212693 w 214021"/>
                  <a:gd name="connsiteY18" fmla="*/ 391954 h 400907"/>
                  <a:gd name="connsiteX19" fmla="*/ 207169 w 214021"/>
                  <a:gd name="connsiteY19" fmla="*/ 400907 h 400907"/>
                  <a:gd name="connsiteX20" fmla="*/ 180404 w 214021"/>
                  <a:gd name="connsiteY20" fmla="*/ 400907 h 40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4021" h="400907">
                    <a:moveTo>
                      <a:pt x="180404" y="400812"/>
                    </a:moveTo>
                    <a:cubicBezTo>
                      <a:pt x="173164" y="400812"/>
                      <a:pt x="169259" y="398526"/>
                      <a:pt x="165925" y="391859"/>
                    </a:cubicBezTo>
                    <a:cubicBezTo>
                      <a:pt x="144685" y="352806"/>
                      <a:pt x="111728" y="305276"/>
                      <a:pt x="76581" y="271844"/>
                    </a:cubicBezTo>
                    <a:cubicBezTo>
                      <a:pt x="65913" y="280226"/>
                      <a:pt x="54769" y="288036"/>
                      <a:pt x="43625" y="295275"/>
                    </a:cubicBezTo>
                    <a:lnTo>
                      <a:pt x="43625" y="390716"/>
                    </a:lnTo>
                    <a:cubicBezTo>
                      <a:pt x="43625" y="397955"/>
                      <a:pt x="40862" y="400812"/>
                      <a:pt x="33528" y="400812"/>
                    </a:cubicBezTo>
                    <a:lnTo>
                      <a:pt x="10096" y="400812"/>
                    </a:lnTo>
                    <a:cubicBezTo>
                      <a:pt x="2857" y="400812"/>
                      <a:pt x="0" y="398050"/>
                      <a:pt x="0" y="390716"/>
                    </a:cubicBezTo>
                    <a:lnTo>
                      <a:pt x="0" y="10001"/>
                    </a:lnTo>
                    <a:cubicBezTo>
                      <a:pt x="0" y="2762"/>
                      <a:pt x="2762" y="0"/>
                      <a:pt x="10096" y="0"/>
                    </a:cubicBezTo>
                    <a:lnTo>
                      <a:pt x="33528" y="0"/>
                    </a:lnTo>
                    <a:cubicBezTo>
                      <a:pt x="40767" y="0"/>
                      <a:pt x="43625" y="2762"/>
                      <a:pt x="43625" y="10001"/>
                    </a:cubicBezTo>
                    <a:lnTo>
                      <a:pt x="43625" y="253460"/>
                    </a:lnTo>
                    <a:cubicBezTo>
                      <a:pt x="84391" y="224409"/>
                      <a:pt x="127349" y="176975"/>
                      <a:pt x="151352" y="141256"/>
                    </a:cubicBezTo>
                    <a:cubicBezTo>
                      <a:pt x="155829" y="135065"/>
                      <a:pt x="159734" y="132874"/>
                      <a:pt x="167544" y="132874"/>
                    </a:cubicBezTo>
                    <a:lnTo>
                      <a:pt x="194881" y="132874"/>
                    </a:lnTo>
                    <a:cubicBezTo>
                      <a:pt x="201073" y="132874"/>
                      <a:pt x="202692" y="136208"/>
                      <a:pt x="199358" y="141256"/>
                    </a:cubicBezTo>
                    <a:cubicBezTo>
                      <a:pt x="175355" y="178118"/>
                      <a:pt x="142399" y="215456"/>
                      <a:pt x="105537" y="248412"/>
                    </a:cubicBezTo>
                    <a:cubicBezTo>
                      <a:pt x="146875" y="286893"/>
                      <a:pt x="190405" y="344996"/>
                      <a:pt x="212693" y="391954"/>
                    </a:cubicBezTo>
                    <a:cubicBezTo>
                      <a:pt x="215551" y="397478"/>
                      <a:pt x="213836" y="400907"/>
                      <a:pt x="207169" y="400907"/>
                    </a:cubicBezTo>
                    <a:lnTo>
                      <a:pt x="180404" y="400907"/>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6930C084-B623-484C-A754-34B411C78A76}"/>
                  </a:ext>
                </a:extLst>
              </p:cNvPr>
              <p:cNvSpPr/>
              <p:nvPr/>
            </p:nvSpPr>
            <p:spPr>
              <a:xfrm>
                <a:off x="8725417" y="3294792"/>
                <a:ext cx="198427" cy="279272"/>
              </a:xfrm>
              <a:custGeom>
                <a:avLst/>
                <a:gdLst>
                  <a:gd name="connsiteX0" fmla="*/ 96320 w 198427"/>
                  <a:gd name="connsiteY0" fmla="*/ 279273 h 279272"/>
                  <a:gd name="connsiteX1" fmla="*/ 4213 w 198427"/>
                  <a:gd name="connsiteY1" fmla="*/ 250222 h 279272"/>
                  <a:gd name="connsiteX2" fmla="*/ 2594 w 198427"/>
                  <a:gd name="connsiteY2" fmla="*/ 236220 h 279272"/>
                  <a:gd name="connsiteX3" fmla="*/ 13167 w 198427"/>
                  <a:gd name="connsiteY3" fmla="*/ 222218 h 279272"/>
                  <a:gd name="connsiteX4" fmla="*/ 27168 w 198427"/>
                  <a:gd name="connsiteY4" fmla="*/ 220027 h 279272"/>
                  <a:gd name="connsiteX5" fmla="*/ 96987 w 198427"/>
                  <a:gd name="connsiteY5" fmla="*/ 243459 h 279272"/>
                  <a:gd name="connsiteX6" fmla="*/ 154994 w 198427"/>
                  <a:gd name="connsiteY6" fmla="*/ 203263 h 279272"/>
                  <a:gd name="connsiteX7" fmla="*/ 94129 w 198427"/>
                  <a:gd name="connsiteY7" fmla="*/ 156877 h 279272"/>
                  <a:gd name="connsiteX8" fmla="*/ 3070 w 198427"/>
                  <a:gd name="connsiteY8" fmla="*/ 78200 h 279272"/>
                  <a:gd name="connsiteX9" fmla="*/ 104702 w 198427"/>
                  <a:gd name="connsiteY9" fmla="*/ 0 h 279272"/>
                  <a:gd name="connsiteX10" fmla="*/ 187379 w 198427"/>
                  <a:gd name="connsiteY10" fmla="*/ 22384 h 279272"/>
                  <a:gd name="connsiteX11" fmla="*/ 190141 w 198427"/>
                  <a:gd name="connsiteY11" fmla="*/ 36385 h 279272"/>
                  <a:gd name="connsiteX12" fmla="*/ 180045 w 198427"/>
                  <a:gd name="connsiteY12" fmla="*/ 50863 h 279272"/>
                  <a:gd name="connsiteX13" fmla="*/ 166615 w 198427"/>
                  <a:gd name="connsiteY13" fmla="*/ 53626 h 279272"/>
                  <a:gd name="connsiteX14" fmla="*/ 104131 w 198427"/>
                  <a:gd name="connsiteY14" fmla="*/ 35719 h 279272"/>
                  <a:gd name="connsiteX15" fmla="*/ 46600 w 198427"/>
                  <a:gd name="connsiteY15" fmla="*/ 76486 h 279272"/>
                  <a:gd name="connsiteX16" fmla="*/ 106893 w 198427"/>
                  <a:gd name="connsiteY16" fmla="*/ 120015 h 279272"/>
                  <a:gd name="connsiteX17" fmla="*/ 198428 w 198427"/>
                  <a:gd name="connsiteY17" fmla="*/ 200406 h 279272"/>
                  <a:gd name="connsiteX18" fmla="*/ 96320 w 198427"/>
                  <a:gd name="connsiteY18" fmla="*/ 279273 h 27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427" h="279272">
                    <a:moveTo>
                      <a:pt x="96320" y="279273"/>
                    </a:moveTo>
                    <a:cubicBezTo>
                      <a:pt x="53934" y="279273"/>
                      <a:pt x="22692" y="265843"/>
                      <a:pt x="4213" y="250222"/>
                    </a:cubicBezTo>
                    <a:cubicBezTo>
                      <a:pt x="-835" y="246316"/>
                      <a:pt x="-1311" y="241268"/>
                      <a:pt x="2594" y="236220"/>
                    </a:cubicBezTo>
                    <a:lnTo>
                      <a:pt x="13167" y="222218"/>
                    </a:lnTo>
                    <a:cubicBezTo>
                      <a:pt x="17643" y="216694"/>
                      <a:pt x="21549" y="216122"/>
                      <a:pt x="27168" y="220027"/>
                    </a:cubicBezTo>
                    <a:cubicBezTo>
                      <a:pt x="45647" y="234505"/>
                      <a:pt x="67936" y="243459"/>
                      <a:pt x="96987" y="243459"/>
                    </a:cubicBezTo>
                    <a:cubicBezTo>
                      <a:pt x="128800" y="243459"/>
                      <a:pt x="154994" y="230029"/>
                      <a:pt x="154994" y="203263"/>
                    </a:cubicBezTo>
                    <a:cubicBezTo>
                      <a:pt x="154994" y="173641"/>
                      <a:pt x="127657" y="165259"/>
                      <a:pt x="94129" y="156877"/>
                    </a:cubicBezTo>
                    <a:cubicBezTo>
                      <a:pt x="56125" y="147352"/>
                      <a:pt x="3070" y="138493"/>
                      <a:pt x="3070" y="78200"/>
                    </a:cubicBezTo>
                    <a:cubicBezTo>
                      <a:pt x="3070" y="30194"/>
                      <a:pt x="44980" y="0"/>
                      <a:pt x="104702" y="0"/>
                    </a:cubicBezTo>
                    <a:cubicBezTo>
                      <a:pt x="141564" y="0"/>
                      <a:pt x="169472" y="9525"/>
                      <a:pt x="187379" y="22384"/>
                    </a:cubicBezTo>
                    <a:cubicBezTo>
                      <a:pt x="192904" y="26289"/>
                      <a:pt x="193570" y="30766"/>
                      <a:pt x="190141" y="36385"/>
                    </a:cubicBezTo>
                    <a:lnTo>
                      <a:pt x="180045" y="50863"/>
                    </a:lnTo>
                    <a:cubicBezTo>
                      <a:pt x="176140" y="57055"/>
                      <a:pt x="172806" y="57531"/>
                      <a:pt x="166615" y="53626"/>
                    </a:cubicBezTo>
                    <a:cubicBezTo>
                      <a:pt x="150993" y="43053"/>
                      <a:pt x="130324" y="35719"/>
                      <a:pt x="104131" y="35719"/>
                    </a:cubicBezTo>
                    <a:cubicBezTo>
                      <a:pt x="66126" y="35719"/>
                      <a:pt x="46600" y="53626"/>
                      <a:pt x="46600" y="76486"/>
                    </a:cubicBezTo>
                    <a:cubicBezTo>
                      <a:pt x="46600" y="107156"/>
                      <a:pt x="74508" y="112204"/>
                      <a:pt x="106893" y="120015"/>
                    </a:cubicBezTo>
                    <a:cubicBezTo>
                      <a:pt x="149279" y="130111"/>
                      <a:pt x="198428" y="144018"/>
                      <a:pt x="198428" y="200406"/>
                    </a:cubicBezTo>
                    <a:cubicBezTo>
                      <a:pt x="198523" y="250222"/>
                      <a:pt x="153851" y="279273"/>
                      <a:pt x="96320" y="279273"/>
                    </a:cubicBezTo>
                    <a:close/>
                  </a:path>
                </a:pathLst>
              </a:custGeom>
              <a:grpFill/>
              <a:ln w="9525" cap="flat">
                <a:noFill/>
                <a:prstDash val="solid"/>
                <a:miter/>
              </a:ln>
            </p:spPr>
            <p:txBody>
              <a:bodyPr rtlCol="0" anchor="ctr"/>
              <a:lstStyle/>
              <a:p>
                <a:endParaRPr lang="en-US" dirty="0"/>
              </a:p>
            </p:txBody>
          </p:sp>
        </p:grpSp>
        <p:sp>
          <p:nvSpPr>
            <p:cNvPr id="5" name="Freeform: Shape 4">
              <a:extLst>
                <a:ext uri="{FF2B5EF4-FFF2-40B4-BE49-F238E27FC236}">
                  <a16:creationId xmlns:a16="http://schemas.microsoft.com/office/drawing/2014/main" id="{7311DA80-C769-4D42-B18A-E62A2F278AAF}"/>
                </a:ext>
              </a:extLst>
            </p:cNvPr>
            <p:cNvSpPr/>
            <p:nvPr/>
          </p:nvSpPr>
          <p:spPr>
            <a:xfrm>
              <a:off x="515938" y="2471737"/>
              <a:ext cx="1909857" cy="1909857"/>
            </a:xfrm>
            <a:custGeom>
              <a:avLst/>
              <a:gdLst>
                <a:gd name="connsiteX0" fmla="*/ 1169194 w 1909857"/>
                <a:gd name="connsiteY0" fmla="*/ 706279 h 1909857"/>
                <a:gd name="connsiteX1" fmla="*/ 1282732 w 1909857"/>
                <a:gd name="connsiteY1" fmla="*/ 512350 h 1909857"/>
                <a:gd name="connsiteX2" fmla="*/ 1169194 w 1909857"/>
                <a:gd name="connsiteY2" fmla="*/ 706279 h 1909857"/>
                <a:gd name="connsiteX3" fmla="*/ 669227 w 1909857"/>
                <a:gd name="connsiteY3" fmla="*/ 745998 h 1909857"/>
                <a:gd name="connsiteX4" fmla="*/ 808101 w 1909857"/>
                <a:gd name="connsiteY4" fmla="*/ 510254 h 1909857"/>
                <a:gd name="connsiteX5" fmla="*/ 669227 w 1909857"/>
                <a:gd name="connsiteY5" fmla="*/ 745998 h 1909857"/>
                <a:gd name="connsiteX6" fmla="*/ 581978 w 1909857"/>
                <a:gd name="connsiteY6" fmla="*/ 1370267 h 1909857"/>
                <a:gd name="connsiteX7" fmla="*/ 515874 w 1909857"/>
                <a:gd name="connsiteY7" fmla="*/ 1304354 h 1909857"/>
                <a:gd name="connsiteX8" fmla="*/ 792575 w 1909857"/>
                <a:gd name="connsiteY8" fmla="*/ 1023842 h 1909857"/>
                <a:gd name="connsiteX9" fmla="*/ 581978 w 1909857"/>
                <a:gd name="connsiteY9" fmla="*/ 1370267 h 1909857"/>
                <a:gd name="connsiteX10" fmla="*/ 1309402 w 1909857"/>
                <a:gd name="connsiteY10" fmla="*/ 999935 h 1909857"/>
                <a:gd name="connsiteX11" fmla="*/ 1150715 w 1909857"/>
                <a:gd name="connsiteY11" fmla="*/ 1145381 h 1909857"/>
                <a:gd name="connsiteX12" fmla="*/ 1243298 w 1909857"/>
                <a:gd name="connsiteY12" fmla="*/ 1264349 h 1909857"/>
                <a:gd name="connsiteX13" fmla="*/ 1280255 w 1909857"/>
                <a:gd name="connsiteY13" fmla="*/ 1229963 h 1909857"/>
                <a:gd name="connsiteX14" fmla="*/ 1238250 w 1909857"/>
                <a:gd name="connsiteY14" fmla="*/ 1135761 h 1909857"/>
                <a:gd name="connsiteX15" fmla="*/ 1304163 w 1909857"/>
                <a:gd name="connsiteY15" fmla="*/ 1079183 h 1909857"/>
                <a:gd name="connsiteX16" fmla="*/ 1397318 w 1909857"/>
                <a:gd name="connsiteY16" fmla="*/ 1204151 h 1909857"/>
                <a:gd name="connsiteX17" fmla="*/ 1238060 w 1909857"/>
                <a:gd name="connsiteY17" fmla="*/ 1370171 h 1909857"/>
                <a:gd name="connsiteX18" fmla="*/ 1055561 w 1909857"/>
                <a:gd name="connsiteY18" fmla="*/ 1150525 h 1909857"/>
                <a:gd name="connsiteX19" fmla="*/ 1224820 w 1909857"/>
                <a:gd name="connsiteY19" fmla="*/ 899255 h 1909857"/>
                <a:gd name="connsiteX20" fmla="*/ 1372172 w 1909857"/>
                <a:gd name="connsiteY20" fmla="*/ 859441 h 1909857"/>
                <a:gd name="connsiteX21" fmla="*/ 1294733 w 1909857"/>
                <a:gd name="connsiteY21" fmla="*/ 817531 h 1909857"/>
                <a:gd name="connsiteX22" fmla="*/ 1224343 w 1909857"/>
                <a:gd name="connsiteY22" fmla="*/ 828770 h 1909857"/>
                <a:gd name="connsiteX23" fmla="*/ 1185196 w 1909857"/>
                <a:gd name="connsiteY23" fmla="*/ 780193 h 1909857"/>
                <a:gd name="connsiteX24" fmla="*/ 1370362 w 1909857"/>
                <a:gd name="connsiteY24" fmla="*/ 528923 h 1909857"/>
                <a:gd name="connsiteX25" fmla="*/ 1277779 w 1909857"/>
                <a:gd name="connsiteY25" fmla="*/ 438912 h 1909857"/>
                <a:gd name="connsiteX26" fmla="*/ 1087279 w 1909857"/>
                <a:gd name="connsiteY26" fmla="*/ 700754 h 1909857"/>
                <a:gd name="connsiteX27" fmla="*/ 1092613 w 1909857"/>
                <a:gd name="connsiteY27" fmla="*/ 761619 h 1909857"/>
                <a:gd name="connsiteX28" fmla="*/ 880110 w 1909857"/>
                <a:gd name="connsiteY28" fmla="*/ 898588 h 1909857"/>
                <a:gd name="connsiteX29" fmla="*/ 890302 w 1909857"/>
                <a:gd name="connsiteY29" fmla="*/ 818388 h 1909857"/>
                <a:gd name="connsiteX30" fmla="*/ 965645 w 1909857"/>
                <a:gd name="connsiteY30" fmla="*/ 692849 h 1909857"/>
                <a:gd name="connsiteX31" fmla="*/ 933926 w 1909857"/>
                <a:gd name="connsiteY31" fmla="*/ 658463 h 1909857"/>
                <a:gd name="connsiteX32" fmla="*/ 830771 w 1909857"/>
                <a:gd name="connsiteY32" fmla="*/ 793337 h 1909857"/>
                <a:gd name="connsiteX33" fmla="*/ 719709 w 1909857"/>
                <a:gd name="connsiteY33" fmla="*/ 859536 h 1909857"/>
                <a:gd name="connsiteX34" fmla="*/ 674751 w 1909857"/>
                <a:gd name="connsiteY34" fmla="*/ 819817 h 1909857"/>
                <a:gd name="connsiteX35" fmla="*/ 899636 w 1909857"/>
                <a:gd name="connsiteY35" fmla="*/ 523494 h 1909857"/>
                <a:gd name="connsiteX36" fmla="*/ 809720 w 1909857"/>
                <a:gd name="connsiteY36" fmla="*/ 438817 h 1909857"/>
                <a:gd name="connsiteX37" fmla="*/ 590169 w 1909857"/>
                <a:gd name="connsiteY37" fmla="*/ 753618 h 1909857"/>
                <a:gd name="connsiteX38" fmla="*/ 531971 w 1909857"/>
                <a:gd name="connsiteY38" fmla="*/ 674275 h 1909857"/>
                <a:gd name="connsiteX39" fmla="*/ 545211 w 1909857"/>
                <a:gd name="connsiteY39" fmla="*/ 594932 h 1909857"/>
                <a:gd name="connsiteX40" fmla="*/ 524066 w 1909857"/>
                <a:gd name="connsiteY40" fmla="*/ 571119 h 1909857"/>
                <a:gd name="connsiteX41" fmla="*/ 460534 w 1909857"/>
                <a:gd name="connsiteY41" fmla="*/ 684848 h 1909857"/>
                <a:gd name="connsiteX42" fmla="*/ 592836 w 1909857"/>
                <a:gd name="connsiteY42" fmla="*/ 827723 h 1909857"/>
                <a:gd name="connsiteX43" fmla="*/ 703898 w 1909857"/>
                <a:gd name="connsiteY43" fmla="*/ 925544 h 1909857"/>
                <a:gd name="connsiteX44" fmla="*/ 809720 w 1909857"/>
                <a:gd name="connsiteY44" fmla="*/ 888587 h 1909857"/>
                <a:gd name="connsiteX45" fmla="*/ 801719 w 1909857"/>
                <a:gd name="connsiteY45" fmla="*/ 938879 h 1909857"/>
                <a:gd name="connsiteX46" fmla="*/ 523970 w 1909857"/>
                <a:gd name="connsiteY46" fmla="*/ 1110806 h 1909857"/>
                <a:gd name="connsiteX47" fmla="*/ 428720 w 1909857"/>
                <a:gd name="connsiteY47" fmla="*/ 1298639 h 1909857"/>
                <a:gd name="connsiteX48" fmla="*/ 582168 w 1909857"/>
                <a:gd name="connsiteY48" fmla="*/ 1451991 h 1909857"/>
                <a:gd name="connsiteX49" fmla="*/ 841438 w 1909857"/>
                <a:gd name="connsiteY49" fmla="*/ 1219200 h 1909857"/>
                <a:gd name="connsiteX50" fmla="*/ 876395 w 1909857"/>
                <a:gd name="connsiteY50" fmla="*/ 978694 h 1909857"/>
                <a:gd name="connsiteX51" fmla="*/ 1119188 w 1909857"/>
                <a:gd name="connsiteY51" fmla="*/ 825151 h 1909857"/>
                <a:gd name="connsiteX52" fmla="*/ 1145667 w 1909857"/>
                <a:gd name="connsiteY52" fmla="*/ 856869 h 1909857"/>
                <a:gd name="connsiteX53" fmla="*/ 957929 w 1909857"/>
                <a:gd name="connsiteY53" fmla="*/ 1161002 h 1909857"/>
                <a:gd name="connsiteX54" fmla="*/ 1233011 w 1909857"/>
                <a:gd name="connsiteY54" fmla="*/ 1451991 h 1909857"/>
                <a:gd name="connsiteX55" fmla="*/ 1487043 w 1909857"/>
                <a:gd name="connsiteY55" fmla="*/ 1208723 h 1909857"/>
                <a:gd name="connsiteX56" fmla="*/ 1309402 w 1909857"/>
                <a:gd name="connsiteY56" fmla="*/ 999935 h 1909857"/>
                <a:gd name="connsiteX57" fmla="*/ 1764125 w 1909857"/>
                <a:gd name="connsiteY57" fmla="*/ 1227106 h 1909857"/>
                <a:gd name="connsiteX58" fmla="*/ 1759268 w 1909857"/>
                <a:gd name="connsiteY58" fmla="*/ 1228154 h 1909857"/>
                <a:gd name="connsiteX59" fmla="*/ 1756410 w 1909857"/>
                <a:gd name="connsiteY59" fmla="*/ 1224725 h 1909857"/>
                <a:gd name="connsiteX60" fmla="*/ 1788224 w 1909857"/>
                <a:gd name="connsiteY60" fmla="*/ 1021080 h 1909857"/>
                <a:gd name="connsiteX61" fmla="*/ 1679829 w 1909857"/>
                <a:gd name="connsiteY61" fmla="*/ 833247 h 1909857"/>
                <a:gd name="connsiteX62" fmla="*/ 1616297 w 1909857"/>
                <a:gd name="connsiteY62" fmla="*/ 899351 h 1909857"/>
                <a:gd name="connsiteX63" fmla="*/ 1703546 w 1909857"/>
                <a:gd name="connsiteY63" fmla="*/ 1132142 h 1909857"/>
                <a:gd name="connsiteX64" fmla="*/ 1669161 w 1909857"/>
                <a:gd name="connsiteY64" fmla="*/ 1322546 h 1909857"/>
                <a:gd name="connsiteX65" fmla="*/ 954977 w 1909857"/>
                <a:gd name="connsiteY65" fmla="*/ 1806512 h 1909857"/>
                <a:gd name="connsiteX66" fmla="*/ 685419 w 1909857"/>
                <a:gd name="connsiteY66" fmla="*/ 1764411 h 1909857"/>
                <a:gd name="connsiteX67" fmla="*/ 684181 w 1909857"/>
                <a:gd name="connsiteY67" fmla="*/ 1759172 h 1909857"/>
                <a:gd name="connsiteX68" fmla="*/ 688086 w 1909857"/>
                <a:gd name="connsiteY68" fmla="*/ 1756505 h 1909857"/>
                <a:gd name="connsiteX69" fmla="*/ 891540 w 1909857"/>
                <a:gd name="connsiteY69" fmla="*/ 1788128 h 1909857"/>
                <a:gd name="connsiteX70" fmla="*/ 1076706 w 1909857"/>
                <a:gd name="connsiteY70" fmla="*/ 1682210 h 1909857"/>
                <a:gd name="connsiteX71" fmla="*/ 1010507 w 1909857"/>
                <a:gd name="connsiteY71" fmla="*/ 1616202 h 1909857"/>
                <a:gd name="connsiteX72" fmla="*/ 780383 w 1909857"/>
                <a:gd name="connsiteY72" fmla="*/ 1706118 h 1909857"/>
                <a:gd name="connsiteX73" fmla="*/ 587312 w 1909857"/>
                <a:gd name="connsiteY73" fmla="*/ 1671733 h 1909857"/>
                <a:gd name="connsiteX74" fmla="*/ 103251 w 1909857"/>
                <a:gd name="connsiteY74" fmla="*/ 954881 h 1909857"/>
                <a:gd name="connsiteX75" fmla="*/ 145923 w 1909857"/>
                <a:gd name="connsiteY75" fmla="*/ 685324 h 1909857"/>
                <a:gd name="connsiteX76" fmla="*/ 150590 w 1909857"/>
                <a:gd name="connsiteY76" fmla="*/ 684562 h 1909857"/>
                <a:gd name="connsiteX77" fmla="*/ 153353 w 1909857"/>
                <a:gd name="connsiteY77" fmla="*/ 687991 h 1909857"/>
                <a:gd name="connsiteX78" fmla="*/ 121730 w 1909857"/>
                <a:gd name="connsiteY78" fmla="*/ 891445 h 1909857"/>
                <a:gd name="connsiteX79" fmla="*/ 230124 w 1909857"/>
                <a:gd name="connsiteY79" fmla="*/ 1076611 h 1909857"/>
                <a:gd name="connsiteX80" fmla="*/ 293656 w 1909857"/>
                <a:gd name="connsiteY80" fmla="*/ 1013174 h 1909857"/>
                <a:gd name="connsiteX81" fmla="*/ 206407 w 1909857"/>
                <a:gd name="connsiteY81" fmla="*/ 780383 h 1909857"/>
                <a:gd name="connsiteX82" fmla="*/ 240792 w 1909857"/>
                <a:gd name="connsiteY82" fmla="*/ 587216 h 1909857"/>
                <a:gd name="connsiteX83" fmla="*/ 955072 w 1909857"/>
                <a:gd name="connsiteY83" fmla="*/ 103156 h 1909857"/>
                <a:gd name="connsiteX84" fmla="*/ 1224820 w 1909857"/>
                <a:gd name="connsiteY84" fmla="*/ 148114 h 1909857"/>
                <a:gd name="connsiteX85" fmla="*/ 1225582 w 1909857"/>
                <a:gd name="connsiteY85" fmla="*/ 152876 h 1909857"/>
                <a:gd name="connsiteX86" fmla="*/ 1222153 w 1909857"/>
                <a:gd name="connsiteY86" fmla="*/ 155543 h 1909857"/>
                <a:gd name="connsiteX87" fmla="*/ 1018413 w 1909857"/>
                <a:gd name="connsiteY87" fmla="*/ 121730 h 1909857"/>
                <a:gd name="connsiteX88" fmla="*/ 833342 w 1909857"/>
                <a:gd name="connsiteY88" fmla="*/ 230219 h 1909857"/>
                <a:gd name="connsiteX89" fmla="*/ 899446 w 1909857"/>
                <a:gd name="connsiteY89" fmla="*/ 293656 h 1909857"/>
                <a:gd name="connsiteX90" fmla="*/ 1129570 w 1909857"/>
                <a:gd name="connsiteY90" fmla="*/ 206407 h 1909857"/>
                <a:gd name="connsiteX91" fmla="*/ 1322642 w 1909857"/>
                <a:gd name="connsiteY91" fmla="*/ 240792 h 1909857"/>
                <a:gd name="connsiteX92" fmla="*/ 1806702 w 1909857"/>
                <a:gd name="connsiteY92" fmla="*/ 954977 h 1909857"/>
                <a:gd name="connsiteX93" fmla="*/ 1764125 w 1909857"/>
                <a:gd name="connsiteY93" fmla="*/ 1227106 h 1909857"/>
                <a:gd name="connsiteX94" fmla="*/ 954977 w 1909857"/>
                <a:gd name="connsiteY94" fmla="*/ 44958 h 1909857"/>
                <a:gd name="connsiteX95" fmla="*/ 44958 w 1909857"/>
                <a:gd name="connsiteY95" fmla="*/ 954881 h 1909857"/>
                <a:gd name="connsiteX96" fmla="*/ 954977 w 1909857"/>
                <a:gd name="connsiteY96" fmla="*/ 1864805 h 1909857"/>
                <a:gd name="connsiteX97" fmla="*/ 1864805 w 1909857"/>
                <a:gd name="connsiteY97" fmla="*/ 954881 h 1909857"/>
                <a:gd name="connsiteX98" fmla="*/ 954977 w 1909857"/>
                <a:gd name="connsiteY98" fmla="*/ 44958 h 1909857"/>
                <a:gd name="connsiteX99" fmla="*/ 954977 w 1909857"/>
                <a:gd name="connsiteY99" fmla="*/ 1909858 h 1909857"/>
                <a:gd name="connsiteX100" fmla="*/ 0 w 1909857"/>
                <a:gd name="connsiteY100" fmla="*/ 954881 h 1909857"/>
                <a:gd name="connsiteX101" fmla="*/ 954977 w 1909857"/>
                <a:gd name="connsiteY101" fmla="*/ 0 h 1909857"/>
                <a:gd name="connsiteX102" fmla="*/ 1909858 w 1909857"/>
                <a:gd name="connsiteY102" fmla="*/ 954881 h 1909857"/>
                <a:gd name="connsiteX103" fmla="*/ 954977 w 1909857"/>
                <a:gd name="connsiteY103" fmla="*/ 1909858 h 190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909857" h="1909857">
                  <a:moveTo>
                    <a:pt x="1169194" y="706279"/>
                  </a:moveTo>
                  <a:cubicBezTo>
                    <a:pt x="1169194" y="597789"/>
                    <a:pt x="1242536" y="492347"/>
                    <a:pt x="1282732" y="512350"/>
                  </a:cubicBezTo>
                  <a:cubicBezTo>
                    <a:pt x="1328452" y="535210"/>
                    <a:pt x="1248632" y="637508"/>
                    <a:pt x="1169194" y="706279"/>
                  </a:cubicBezTo>
                  <a:moveTo>
                    <a:pt x="669227" y="745998"/>
                  </a:moveTo>
                  <a:cubicBezTo>
                    <a:pt x="669227" y="658749"/>
                    <a:pt x="755428" y="492728"/>
                    <a:pt x="808101" y="510254"/>
                  </a:cubicBezTo>
                  <a:cubicBezTo>
                    <a:pt x="870204" y="530924"/>
                    <a:pt x="756571" y="698278"/>
                    <a:pt x="669227" y="745998"/>
                  </a:cubicBezTo>
                  <a:close/>
                  <a:moveTo>
                    <a:pt x="581978" y="1370267"/>
                  </a:moveTo>
                  <a:cubicBezTo>
                    <a:pt x="542354" y="1372076"/>
                    <a:pt x="515874" y="1346740"/>
                    <a:pt x="515874" y="1304354"/>
                  </a:cubicBezTo>
                  <a:cubicBezTo>
                    <a:pt x="515874" y="1190625"/>
                    <a:pt x="673513" y="1082040"/>
                    <a:pt x="792575" y="1023842"/>
                  </a:cubicBezTo>
                  <a:cubicBezTo>
                    <a:pt x="771430" y="1182529"/>
                    <a:pt x="717899" y="1364075"/>
                    <a:pt x="581978" y="1370267"/>
                  </a:cubicBezTo>
                  <a:close/>
                  <a:moveTo>
                    <a:pt x="1309402" y="999935"/>
                  </a:moveTo>
                  <a:cubicBezTo>
                    <a:pt x="1219581" y="999935"/>
                    <a:pt x="1150715" y="1066133"/>
                    <a:pt x="1150715" y="1145381"/>
                  </a:cubicBezTo>
                  <a:cubicBezTo>
                    <a:pt x="1150715" y="1211580"/>
                    <a:pt x="1190339" y="1264349"/>
                    <a:pt x="1243298" y="1264349"/>
                  </a:cubicBezTo>
                  <a:cubicBezTo>
                    <a:pt x="1261872" y="1264349"/>
                    <a:pt x="1280255" y="1253776"/>
                    <a:pt x="1280255" y="1229963"/>
                  </a:cubicBezTo>
                  <a:cubicBezTo>
                    <a:pt x="1280255" y="1195578"/>
                    <a:pt x="1234726" y="1187196"/>
                    <a:pt x="1238250" y="1135761"/>
                  </a:cubicBezTo>
                  <a:cubicBezTo>
                    <a:pt x="1240441" y="1101852"/>
                    <a:pt x="1272445" y="1079183"/>
                    <a:pt x="1304163" y="1079183"/>
                  </a:cubicBezTo>
                  <a:cubicBezTo>
                    <a:pt x="1367695" y="1079183"/>
                    <a:pt x="1397318" y="1140714"/>
                    <a:pt x="1397318" y="1204151"/>
                  </a:cubicBezTo>
                  <a:cubicBezTo>
                    <a:pt x="1394651" y="1302068"/>
                    <a:pt x="1322642" y="1370171"/>
                    <a:pt x="1238060" y="1370171"/>
                  </a:cubicBezTo>
                  <a:cubicBezTo>
                    <a:pt x="1126903" y="1370171"/>
                    <a:pt x="1055561" y="1264349"/>
                    <a:pt x="1055561" y="1150525"/>
                  </a:cubicBezTo>
                  <a:cubicBezTo>
                    <a:pt x="1055561" y="981265"/>
                    <a:pt x="1166622" y="915067"/>
                    <a:pt x="1224820" y="899255"/>
                  </a:cubicBezTo>
                  <a:cubicBezTo>
                    <a:pt x="1225391" y="899160"/>
                    <a:pt x="1377029" y="926306"/>
                    <a:pt x="1372172" y="859441"/>
                  </a:cubicBezTo>
                  <a:cubicBezTo>
                    <a:pt x="1370171" y="830104"/>
                    <a:pt x="1326356" y="818864"/>
                    <a:pt x="1294733" y="817531"/>
                  </a:cubicBezTo>
                  <a:cubicBezTo>
                    <a:pt x="1259586" y="816102"/>
                    <a:pt x="1224343" y="828770"/>
                    <a:pt x="1224343" y="828770"/>
                  </a:cubicBezTo>
                  <a:cubicBezTo>
                    <a:pt x="1205865" y="819436"/>
                    <a:pt x="1193102" y="801243"/>
                    <a:pt x="1185196" y="780193"/>
                  </a:cubicBezTo>
                  <a:cubicBezTo>
                    <a:pt x="1293590" y="698183"/>
                    <a:pt x="1370362" y="618839"/>
                    <a:pt x="1370362" y="528923"/>
                  </a:cubicBezTo>
                  <a:cubicBezTo>
                    <a:pt x="1370362" y="481298"/>
                    <a:pt x="1338643" y="438912"/>
                    <a:pt x="1277779" y="438912"/>
                  </a:cubicBezTo>
                  <a:cubicBezTo>
                    <a:pt x="1169384" y="438912"/>
                    <a:pt x="1087279" y="576453"/>
                    <a:pt x="1087279" y="700754"/>
                  </a:cubicBezTo>
                  <a:cubicBezTo>
                    <a:pt x="1087279" y="721900"/>
                    <a:pt x="1087279" y="743140"/>
                    <a:pt x="1092613" y="761619"/>
                  </a:cubicBezTo>
                  <a:cubicBezTo>
                    <a:pt x="1023842" y="811911"/>
                    <a:pt x="972693" y="843058"/>
                    <a:pt x="880110" y="898588"/>
                  </a:cubicBezTo>
                  <a:cubicBezTo>
                    <a:pt x="880110" y="886968"/>
                    <a:pt x="882491" y="857155"/>
                    <a:pt x="890302" y="818388"/>
                  </a:cubicBezTo>
                  <a:cubicBezTo>
                    <a:pt x="922020" y="784003"/>
                    <a:pt x="965645" y="732568"/>
                    <a:pt x="965645" y="692849"/>
                  </a:cubicBezTo>
                  <a:cubicBezTo>
                    <a:pt x="965645" y="674370"/>
                    <a:pt x="955167" y="658463"/>
                    <a:pt x="933926" y="658463"/>
                  </a:cubicBezTo>
                  <a:cubicBezTo>
                    <a:pt x="881063" y="658463"/>
                    <a:pt x="841343" y="737807"/>
                    <a:pt x="830771" y="793337"/>
                  </a:cubicBezTo>
                  <a:cubicBezTo>
                    <a:pt x="806958" y="822388"/>
                    <a:pt x="759333" y="859536"/>
                    <a:pt x="719709" y="859536"/>
                  </a:cubicBezTo>
                  <a:cubicBezTo>
                    <a:pt x="687991" y="859536"/>
                    <a:pt x="677418" y="830390"/>
                    <a:pt x="674751" y="819817"/>
                  </a:cubicBezTo>
                  <a:cubicBezTo>
                    <a:pt x="775335" y="785336"/>
                    <a:pt x="899636" y="647890"/>
                    <a:pt x="899636" y="523494"/>
                  </a:cubicBezTo>
                  <a:cubicBezTo>
                    <a:pt x="899636" y="497015"/>
                    <a:pt x="889063" y="438817"/>
                    <a:pt x="809720" y="438817"/>
                  </a:cubicBezTo>
                  <a:cubicBezTo>
                    <a:pt x="690658" y="438817"/>
                    <a:pt x="590169" y="616077"/>
                    <a:pt x="590169" y="753618"/>
                  </a:cubicBezTo>
                  <a:cubicBezTo>
                    <a:pt x="547783" y="753618"/>
                    <a:pt x="531971" y="708660"/>
                    <a:pt x="531971" y="674275"/>
                  </a:cubicBezTo>
                  <a:cubicBezTo>
                    <a:pt x="531971" y="639890"/>
                    <a:pt x="545211" y="605504"/>
                    <a:pt x="545211" y="594932"/>
                  </a:cubicBezTo>
                  <a:cubicBezTo>
                    <a:pt x="545211" y="584359"/>
                    <a:pt x="539877" y="571119"/>
                    <a:pt x="524066" y="571119"/>
                  </a:cubicBezTo>
                  <a:cubicBezTo>
                    <a:pt x="484346" y="571119"/>
                    <a:pt x="460534" y="624078"/>
                    <a:pt x="460534" y="684848"/>
                  </a:cubicBezTo>
                  <a:cubicBezTo>
                    <a:pt x="463201" y="769525"/>
                    <a:pt x="518732" y="822388"/>
                    <a:pt x="592836" y="827723"/>
                  </a:cubicBezTo>
                  <a:cubicBezTo>
                    <a:pt x="603409" y="878015"/>
                    <a:pt x="648367" y="925544"/>
                    <a:pt x="703898" y="925544"/>
                  </a:cubicBezTo>
                  <a:cubicBezTo>
                    <a:pt x="738378" y="925544"/>
                    <a:pt x="780574" y="914972"/>
                    <a:pt x="809720" y="888587"/>
                  </a:cubicBezTo>
                  <a:cubicBezTo>
                    <a:pt x="807053" y="907161"/>
                    <a:pt x="804482" y="922973"/>
                    <a:pt x="801719" y="938879"/>
                  </a:cubicBezTo>
                  <a:cubicBezTo>
                    <a:pt x="685324" y="999744"/>
                    <a:pt x="600742" y="1042035"/>
                    <a:pt x="523970" y="1110806"/>
                  </a:cubicBezTo>
                  <a:cubicBezTo>
                    <a:pt x="463106" y="1166432"/>
                    <a:pt x="428720" y="1240441"/>
                    <a:pt x="428720" y="1298639"/>
                  </a:cubicBezTo>
                  <a:cubicBezTo>
                    <a:pt x="428720" y="1377982"/>
                    <a:pt x="479012" y="1451991"/>
                    <a:pt x="582168" y="1451991"/>
                  </a:cubicBezTo>
                  <a:cubicBezTo>
                    <a:pt x="703802" y="1451991"/>
                    <a:pt x="796481" y="1354169"/>
                    <a:pt x="841438" y="1219200"/>
                  </a:cubicBezTo>
                  <a:cubicBezTo>
                    <a:pt x="862679" y="1155764"/>
                    <a:pt x="871061" y="1063371"/>
                    <a:pt x="876395" y="978694"/>
                  </a:cubicBezTo>
                  <a:cubicBezTo>
                    <a:pt x="998125" y="909923"/>
                    <a:pt x="1055751" y="870109"/>
                    <a:pt x="1119188" y="825151"/>
                  </a:cubicBezTo>
                  <a:cubicBezTo>
                    <a:pt x="1127093" y="838390"/>
                    <a:pt x="1135190" y="848963"/>
                    <a:pt x="1145667" y="856869"/>
                  </a:cubicBezTo>
                  <a:cubicBezTo>
                    <a:pt x="1090136" y="886015"/>
                    <a:pt x="957929" y="968026"/>
                    <a:pt x="957929" y="1161002"/>
                  </a:cubicBezTo>
                  <a:cubicBezTo>
                    <a:pt x="957929" y="1298639"/>
                    <a:pt x="1050512" y="1451991"/>
                    <a:pt x="1233011" y="1451991"/>
                  </a:cubicBezTo>
                  <a:cubicBezTo>
                    <a:pt x="1383792" y="1451991"/>
                    <a:pt x="1487043" y="1327785"/>
                    <a:pt x="1487043" y="1208723"/>
                  </a:cubicBezTo>
                  <a:cubicBezTo>
                    <a:pt x="1486662" y="1100423"/>
                    <a:pt x="1425797" y="999935"/>
                    <a:pt x="1309402" y="999935"/>
                  </a:cubicBezTo>
                  <a:close/>
                  <a:moveTo>
                    <a:pt x="1764125" y="1227106"/>
                  </a:moveTo>
                  <a:cubicBezTo>
                    <a:pt x="1763649" y="1227963"/>
                    <a:pt x="1762125" y="1229201"/>
                    <a:pt x="1759268" y="1228154"/>
                  </a:cubicBezTo>
                  <a:cubicBezTo>
                    <a:pt x="1757077" y="1227296"/>
                    <a:pt x="1756315" y="1226153"/>
                    <a:pt x="1756410" y="1224725"/>
                  </a:cubicBezTo>
                  <a:cubicBezTo>
                    <a:pt x="1756601" y="1223201"/>
                    <a:pt x="1788414" y="1129094"/>
                    <a:pt x="1788224" y="1021080"/>
                  </a:cubicBezTo>
                  <a:cubicBezTo>
                    <a:pt x="1787843" y="904685"/>
                    <a:pt x="1740599" y="833247"/>
                    <a:pt x="1679829" y="833247"/>
                  </a:cubicBezTo>
                  <a:cubicBezTo>
                    <a:pt x="1642777" y="833247"/>
                    <a:pt x="1616297" y="859727"/>
                    <a:pt x="1616297" y="899351"/>
                  </a:cubicBezTo>
                  <a:cubicBezTo>
                    <a:pt x="1616297" y="970788"/>
                    <a:pt x="1703546" y="976027"/>
                    <a:pt x="1703546" y="1132142"/>
                  </a:cubicBezTo>
                  <a:cubicBezTo>
                    <a:pt x="1703546" y="1195578"/>
                    <a:pt x="1690307" y="1256348"/>
                    <a:pt x="1669161" y="1322546"/>
                  </a:cubicBezTo>
                  <a:cubicBezTo>
                    <a:pt x="1571244" y="1653159"/>
                    <a:pt x="1259110" y="1806512"/>
                    <a:pt x="954977" y="1806512"/>
                  </a:cubicBezTo>
                  <a:cubicBezTo>
                    <a:pt x="814769" y="1806512"/>
                    <a:pt x="715137" y="1777746"/>
                    <a:pt x="685419" y="1764411"/>
                  </a:cubicBezTo>
                  <a:cubicBezTo>
                    <a:pt x="684181" y="1763839"/>
                    <a:pt x="683228" y="1761458"/>
                    <a:pt x="684181" y="1759172"/>
                  </a:cubicBezTo>
                  <a:cubicBezTo>
                    <a:pt x="684848" y="1757267"/>
                    <a:pt x="686943" y="1755934"/>
                    <a:pt x="688086" y="1756505"/>
                  </a:cubicBezTo>
                  <a:cubicBezTo>
                    <a:pt x="700183" y="1761268"/>
                    <a:pt x="785717" y="1788128"/>
                    <a:pt x="891540" y="1788128"/>
                  </a:cubicBezTo>
                  <a:cubicBezTo>
                    <a:pt x="1007936" y="1788128"/>
                    <a:pt x="1076706" y="1740599"/>
                    <a:pt x="1076706" y="1682210"/>
                  </a:cubicBezTo>
                  <a:cubicBezTo>
                    <a:pt x="1076706" y="1645253"/>
                    <a:pt x="1047655" y="1616202"/>
                    <a:pt x="1010507" y="1616202"/>
                  </a:cubicBezTo>
                  <a:cubicBezTo>
                    <a:pt x="939070" y="1616202"/>
                    <a:pt x="933736" y="1706118"/>
                    <a:pt x="780383" y="1706118"/>
                  </a:cubicBezTo>
                  <a:cubicBezTo>
                    <a:pt x="714280" y="1706118"/>
                    <a:pt x="656082" y="1692974"/>
                    <a:pt x="587312" y="1671733"/>
                  </a:cubicBezTo>
                  <a:cubicBezTo>
                    <a:pt x="259271" y="1571244"/>
                    <a:pt x="102965" y="1261682"/>
                    <a:pt x="103251" y="954881"/>
                  </a:cubicBezTo>
                  <a:cubicBezTo>
                    <a:pt x="103346" y="805529"/>
                    <a:pt x="145256" y="686467"/>
                    <a:pt x="145923" y="685324"/>
                  </a:cubicBezTo>
                  <a:cubicBezTo>
                    <a:pt x="146399" y="684562"/>
                    <a:pt x="148304" y="683705"/>
                    <a:pt x="150590" y="684562"/>
                  </a:cubicBezTo>
                  <a:cubicBezTo>
                    <a:pt x="152972" y="685324"/>
                    <a:pt x="153638" y="687419"/>
                    <a:pt x="153353" y="687991"/>
                  </a:cubicBezTo>
                  <a:cubicBezTo>
                    <a:pt x="149447" y="700373"/>
                    <a:pt x="121730" y="785717"/>
                    <a:pt x="121730" y="891445"/>
                  </a:cubicBezTo>
                  <a:cubicBezTo>
                    <a:pt x="121730" y="1007936"/>
                    <a:pt x="169355" y="1076611"/>
                    <a:pt x="230124" y="1076611"/>
                  </a:cubicBezTo>
                  <a:cubicBezTo>
                    <a:pt x="264509" y="1076611"/>
                    <a:pt x="293656" y="1050131"/>
                    <a:pt x="293656" y="1013174"/>
                  </a:cubicBezTo>
                  <a:cubicBezTo>
                    <a:pt x="293656" y="941737"/>
                    <a:pt x="206407" y="933831"/>
                    <a:pt x="206407" y="780383"/>
                  </a:cubicBezTo>
                  <a:cubicBezTo>
                    <a:pt x="206407" y="714185"/>
                    <a:pt x="219647" y="655987"/>
                    <a:pt x="240792" y="587216"/>
                  </a:cubicBezTo>
                  <a:cubicBezTo>
                    <a:pt x="341281" y="259175"/>
                    <a:pt x="650843" y="105442"/>
                    <a:pt x="955072" y="103156"/>
                  </a:cubicBezTo>
                  <a:cubicBezTo>
                    <a:pt x="1096423" y="102108"/>
                    <a:pt x="1220153" y="144399"/>
                    <a:pt x="1224820" y="148114"/>
                  </a:cubicBezTo>
                  <a:cubicBezTo>
                    <a:pt x="1225582" y="148781"/>
                    <a:pt x="1226534" y="150686"/>
                    <a:pt x="1225582" y="152876"/>
                  </a:cubicBezTo>
                  <a:cubicBezTo>
                    <a:pt x="1224629" y="155353"/>
                    <a:pt x="1223010" y="155639"/>
                    <a:pt x="1222153" y="155543"/>
                  </a:cubicBezTo>
                  <a:cubicBezTo>
                    <a:pt x="1220629" y="155353"/>
                    <a:pt x="1140238" y="121730"/>
                    <a:pt x="1018413" y="121730"/>
                  </a:cubicBezTo>
                  <a:cubicBezTo>
                    <a:pt x="904780" y="121634"/>
                    <a:pt x="833342" y="169259"/>
                    <a:pt x="833342" y="230219"/>
                  </a:cubicBezTo>
                  <a:cubicBezTo>
                    <a:pt x="833342" y="264605"/>
                    <a:pt x="859727" y="293656"/>
                    <a:pt x="899446" y="293656"/>
                  </a:cubicBezTo>
                  <a:cubicBezTo>
                    <a:pt x="970883" y="293656"/>
                    <a:pt x="976217" y="206407"/>
                    <a:pt x="1129570" y="206407"/>
                  </a:cubicBezTo>
                  <a:cubicBezTo>
                    <a:pt x="1195769" y="206407"/>
                    <a:pt x="1253871" y="219647"/>
                    <a:pt x="1322642" y="240792"/>
                  </a:cubicBezTo>
                  <a:cubicBezTo>
                    <a:pt x="1653350" y="341281"/>
                    <a:pt x="1803940" y="653510"/>
                    <a:pt x="1806702" y="954977"/>
                  </a:cubicBezTo>
                  <a:cubicBezTo>
                    <a:pt x="1808131" y="1109377"/>
                    <a:pt x="1764602" y="1226344"/>
                    <a:pt x="1764125" y="1227106"/>
                  </a:cubicBezTo>
                  <a:close/>
                  <a:moveTo>
                    <a:pt x="954977" y="44958"/>
                  </a:moveTo>
                  <a:cubicBezTo>
                    <a:pt x="452342" y="44958"/>
                    <a:pt x="44958" y="452342"/>
                    <a:pt x="44958" y="954881"/>
                  </a:cubicBezTo>
                  <a:cubicBezTo>
                    <a:pt x="44958" y="1457516"/>
                    <a:pt x="452438" y="1864805"/>
                    <a:pt x="954977" y="1864805"/>
                  </a:cubicBezTo>
                  <a:cubicBezTo>
                    <a:pt x="1457516" y="1864805"/>
                    <a:pt x="1864805" y="1457516"/>
                    <a:pt x="1864805" y="954881"/>
                  </a:cubicBezTo>
                  <a:cubicBezTo>
                    <a:pt x="1864805" y="455009"/>
                    <a:pt x="1457516" y="44958"/>
                    <a:pt x="954977" y="44958"/>
                  </a:cubicBezTo>
                  <a:close/>
                  <a:moveTo>
                    <a:pt x="954977" y="1909858"/>
                  </a:moveTo>
                  <a:cubicBezTo>
                    <a:pt x="428530" y="1909858"/>
                    <a:pt x="0" y="1483995"/>
                    <a:pt x="0" y="954881"/>
                  </a:cubicBezTo>
                  <a:cubicBezTo>
                    <a:pt x="0" y="428530"/>
                    <a:pt x="428530" y="0"/>
                    <a:pt x="954977" y="0"/>
                  </a:cubicBezTo>
                  <a:cubicBezTo>
                    <a:pt x="1481233" y="0"/>
                    <a:pt x="1909858" y="428530"/>
                    <a:pt x="1909858" y="954881"/>
                  </a:cubicBezTo>
                  <a:cubicBezTo>
                    <a:pt x="1909858" y="1483995"/>
                    <a:pt x="1481233" y="1909858"/>
                    <a:pt x="954977" y="190985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030617320"/>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onogram Primary">
    <p:bg>
      <p:bgPr>
        <a:solidFill>
          <a:schemeClr val="accent1"/>
        </a:solidFill>
        <a:effectLst/>
      </p:bgPr>
    </p:bg>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2BCCCB42-DBB6-4C8E-828D-6493684B0843}"/>
              </a:ext>
            </a:extLst>
          </p:cNvPr>
          <p:cNvSpPr>
            <a:spLocks noEditPoints="1"/>
          </p:cNvSpPr>
          <p:nvPr userDrawn="1"/>
        </p:nvSpPr>
        <p:spPr bwMode="auto">
          <a:xfrm>
            <a:off x="4734718" y="2068512"/>
            <a:ext cx="2722563" cy="2720975"/>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46691200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tro slide – blue Energy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61498"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pic>
        <p:nvPicPr>
          <p:cNvPr id="10" name="Picture 9">
            <a:extLst>
              <a:ext uri="{FF2B5EF4-FFF2-40B4-BE49-F238E27FC236}">
                <a16:creationId xmlns:a16="http://schemas.microsoft.com/office/drawing/2014/main" id="{52EA960A-A364-49A9-9437-A61613D2E4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155140" y="0"/>
            <a:ext cx="8036859" cy="6858000"/>
          </a:xfrm>
          <a:prstGeom prst="rect">
            <a:avLst/>
          </a:prstGeom>
        </p:spPr>
      </p:pic>
      <p:sp>
        <p:nvSpPr>
          <p:cNvPr id="12" name="Freeform 5">
            <a:extLst>
              <a:ext uri="{FF2B5EF4-FFF2-40B4-BE49-F238E27FC236}">
                <a16:creationId xmlns:a16="http://schemas.microsoft.com/office/drawing/2014/main" id="{3831A54E-0D1C-4431-AE4E-D1D5243859E1}"/>
              </a:ext>
            </a:extLst>
          </p:cNvPr>
          <p:cNvSpPr>
            <a:spLocks noEditPoints="1"/>
          </p:cNvSpPr>
          <p:nvPr userDrawn="1"/>
        </p:nvSpPr>
        <p:spPr bwMode="auto">
          <a:xfrm>
            <a:off x="51421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23947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tro slide – blue Energy 3">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B90561-E84B-40BF-92C8-23E37B262E1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449689" y="-1"/>
            <a:ext cx="9742311" cy="6858001"/>
          </a:xfrm>
          <a:prstGeom prst="rect">
            <a:avLst/>
          </a:prstGeom>
        </p:spPr>
      </p:pic>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21540"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a:t>
            </a:r>
            <a:r>
              <a:rPr lang="en-US"/>
              <a:t>title </a:t>
            </a:r>
            <a:br>
              <a:rPr lang="en-US"/>
            </a:br>
            <a:r>
              <a:rPr lang="en-US"/>
              <a:t>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8" name="TextBox 7">
            <a:extLst>
              <a:ext uri="{FF2B5EF4-FFF2-40B4-BE49-F238E27FC236}">
                <a16:creationId xmlns:a16="http://schemas.microsoft.com/office/drawing/2014/main" id="{F3084DDA-E84E-4407-BB45-039C28BDA4B9}"/>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
        <p:nvSpPr>
          <p:cNvPr id="10" name="Freeform 5">
            <a:extLst>
              <a:ext uri="{FF2B5EF4-FFF2-40B4-BE49-F238E27FC236}">
                <a16:creationId xmlns:a16="http://schemas.microsoft.com/office/drawing/2014/main" id="{35BAB983-E947-44E6-AC8E-2421FE5FB2FC}"/>
              </a:ext>
            </a:extLst>
          </p:cNvPr>
          <p:cNvSpPr>
            <a:spLocks noEditPoints="1"/>
          </p:cNvSpPr>
          <p:nvPr userDrawn="1"/>
        </p:nvSpPr>
        <p:spPr bwMode="auto">
          <a:xfrm>
            <a:off x="51421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998238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Intro slide – blue">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9" name="Title 1">
            <a:extLst>
              <a:ext uri="{FF2B5EF4-FFF2-40B4-BE49-F238E27FC236}">
                <a16:creationId xmlns:a16="http://schemas.microsoft.com/office/drawing/2014/main" id="{20D18F0A-223D-F547-ADDC-6825C59AE2B2}"/>
              </a:ext>
            </a:extLst>
          </p:cNvPr>
          <p:cNvSpPr>
            <a:spLocks noGrp="1"/>
          </p:cNvSpPr>
          <p:nvPr>
            <p:ph type="ctrTitle" hasCustomPrompt="1"/>
          </p:nvPr>
        </p:nvSpPr>
        <p:spPr>
          <a:xfrm>
            <a:off x="519248" y="2180896"/>
            <a:ext cx="8361498"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6" name="Date Placeholder 3">
            <a:extLst>
              <a:ext uri="{FF2B5EF4-FFF2-40B4-BE49-F238E27FC236}">
                <a16:creationId xmlns:a16="http://schemas.microsoft.com/office/drawing/2014/main" id="{83F3B338-5105-7246-A780-988027D86655}"/>
              </a:ext>
            </a:extLst>
          </p:cNvPr>
          <p:cNvSpPr>
            <a:spLocks noGrp="1"/>
          </p:cNvSpPr>
          <p:nvPr>
            <p:ph type="dt" sz="half" idx="2"/>
          </p:nvPr>
        </p:nvSpPr>
        <p:spPr>
          <a:xfrm>
            <a:off x="518758" y="1749427"/>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7" name="Freeform 5">
            <a:extLst>
              <a:ext uri="{FF2B5EF4-FFF2-40B4-BE49-F238E27FC236}">
                <a16:creationId xmlns:a16="http://schemas.microsoft.com/office/drawing/2014/main" id="{286E533C-3808-4D14-907C-78357BDC268E}"/>
              </a:ext>
            </a:extLst>
          </p:cNvPr>
          <p:cNvSpPr>
            <a:spLocks noEditPoints="1"/>
          </p:cNvSpPr>
          <p:nvPr userDrawn="1"/>
        </p:nvSpPr>
        <p:spPr bwMode="auto">
          <a:xfrm>
            <a:off x="1090218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2D145E3D-FC6F-42F4-B789-092A2ED1C83D}"/>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167738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ntro slide – image white logo">
    <p:bg>
      <p:bgRef idx="1001">
        <a:schemeClr val="bg1"/>
      </p:bgRef>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82EDD558-3F9E-7F4A-A50A-A673563B16D7}"/>
              </a:ext>
            </a:extLst>
          </p:cNvPr>
          <p:cNvSpPr>
            <a:spLocks noGrp="1"/>
          </p:cNvSpPr>
          <p:nvPr>
            <p:ph type="pic" sz="quarter" idx="18"/>
          </p:nvPr>
        </p:nvSpPr>
        <p:spPr>
          <a:xfrm>
            <a:off x="0" y="0"/>
            <a:ext cx="12190800" cy="6858000"/>
          </a:xfrm>
          <a:prstGeom prst="rect">
            <a:avLst/>
          </a:prstGeom>
          <a:solidFill>
            <a:srgbClr val="D1DAE3"/>
          </a:solidFill>
          <a:ln>
            <a:noFill/>
          </a:ln>
        </p:spPr>
        <p:txBody>
          <a:bodyPr>
            <a:noAutofit/>
          </a:bodyPr>
          <a:lstStyle>
            <a:lvl1pPr marL="0" indent="0">
              <a:buFontTx/>
              <a:buNone/>
              <a:defRPr>
                <a:noFill/>
              </a:defRPr>
            </a:lvl1pPr>
          </a:lstStyle>
          <a:p>
            <a:r>
              <a:rPr lang="en-US"/>
              <a:t>Click icon to add picture</a:t>
            </a:r>
            <a:endParaRPr lang="en-US"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46535"/>
            <a:ext cx="8361498" cy="365125"/>
          </a:xfrm>
          <a:prstGeom prst="rect">
            <a:avLst/>
          </a:prstGeom>
        </p:spPr>
        <p:txBody>
          <a:bodyPr vert="horz" lIns="0" tIns="0" rIns="0" bIns="0" rtlCol="0" anchor="ctr"/>
          <a:lstStyle>
            <a:lvl1pPr algn="l">
              <a:defRPr sz="1100" b="1" i="0" cap="none" spc="200" baseline="0">
                <a:solidFill>
                  <a:schemeClr val="bg1"/>
                </a:solidFill>
                <a:latin typeface="GE Inspira Sans" panose="020B0503060000000003" pitchFamily="34" charset="77"/>
              </a:defRPr>
            </a:lvl1pPr>
          </a:lstStyle>
          <a:p>
            <a:endParaRPr lang="en-GB" dirty="0"/>
          </a:p>
        </p:txBody>
      </p:sp>
      <p:sp>
        <p:nvSpPr>
          <p:cNvPr id="9" name="Title 1">
            <a:extLst>
              <a:ext uri="{FF2B5EF4-FFF2-40B4-BE49-F238E27FC236}">
                <a16:creationId xmlns:a16="http://schemas.microsoft.com/office/drawing/2014/main" id="{235AF69B-B0A2-0D4B-85CF-C5E467C39560}"/>
              </a:ext>
            </a:extLst>
          </p:cNvPr>
          <p:cNvSpPr>
            <a:spLocks noGrp="1"/>
          </p:cNvSpPr>
          <p:nvPr>
            <p:ph type="ctrTitle" hasCustomPrompt="1"/>
          </p:nvPr>
        </p:nvSpPr>
        <p:spPr>
          <a:xfrm>
            <a:off x="517660" y="2178004"/>
            <a:ext cx="8361498" cy="2686539"/>
          </a:xfrm>
        </p:spPr>
        <p:txBody>
          <a:bodyPr wrap="square" lIns="0" rIns="90000" anchor="t">
            <a:noAutofit/>
          </a:bodyPr>
          <a:lstStyle>
            <a:lvl1pPr algn="l">
              <a:lnSpc>
                <a:spcPct val="100000"/>
              </a:lnSpc>
              <a:defRPr sz="5400" b="0" i="0" spc="0" baseline="0">
                <a:solidFill>
                  <a:schemeClr val="bg1"/>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8" name="Freeform 5">
            <a:extLst>
              <a:ext uri="{FF2B5EF4-FFF2-40B4-BE49-F238E27FC236}">
                <a16:creationId xmlns:a16="http://schemas.microsoft.com/office/drawing/2014/main" id="{B555E79F-D7EA-4CFE-A693-F2D053E52309}"/>
              </a:ext>
            </a:extLst>
          </p:cNvPr>
          <p:cNvSpPr>
            <a:spLocks noEditPoints="1"/>
          </p:cNvSpPr>
          <p:nvPr userDrawn="1"/>
        </p:nvSpPr>
        <p:spPr bwMode="auto">
          <a:xfrm>
            <a:off x="1090218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TextBox 11">
            <a:extLst>
              <a:ext uri="{FF2B5EF4-FFF2-40B4-BE49-F238E27FC236}">
                <a16:creationId xmlns:a16="http://schemas.microsoft.com/office/drawing/2014/main" id="{F06AB61A-1D4A-4625-BEB8-B44E940DF60D}"/>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chemeClr val="bg1"/>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5322962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DD9F9-1BB4-D046-9F22-670879F39EC0}"/>
              </a:ext>
            </a:extLst>
          </p:cNvPr>
          <p:cNvSpPr>
            <a:spLocks noGrp="1"/>
          </p:cNvSpPr>
          <p:nvPr>
            <p:ph type="title"/>
          </p:nvPr>
        </p:nvSpPr>
        <p:spPr>
          <a:xfrm>
            <a:off x="515939" y="403351"/>
            <a:ext cx="10436080" cy="974622"/>
          </a:xfrm>
          <a:prstGeom prst="rect">
            <a:avLst/>
          </a:prstGeom>
        </p:spPr>
        <p:txBody>
          <a:bodyPr vert="horz" lIns="0" tIns="0" rIns="0" bIns="0" rtlCol="0" anchor="t">
            <a:noAutofit/>
          </a:body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61B39F91-B67A-AD44-AD3A-EC979CAAD497}"/>
              </a:ext>
            </a:extLst>
          </p:cNvPr>
          <p:cNvSpPr>
            <a:spLocks noGrp="1"/>
          </p:cNvSpPr>
          <p:nvPr>
            <p:ph type="sldNum" sz="quarter" idx="4"/>
          </p:nvPr>
        </p:nvSpPr>
        <p:spPr>
          <a:xfrm>
            <a:off x="11031538" y="6375055"/>
            <a:ext cx="738723" cy="365125"/>
          </a:xfrm>
          <a:prstGeom prst="rect">
            <a:avLst/>
          </a:prstGeom>
        </p:spPr>
        <p:txBody>
          <a:bodyPr vert="horz" lIns="91440" tIns="45720" rIns="91440" bIns="45720" rtlCol="0" anchor="ctr"/>
          <a:lstStyle>
            <a:lvl1pPr algn="r">
              <a:defRPr sz="850" b="1">
                <a:solidFill>
                  <a:schemeClr val="bg2"/>
                </a:solidFill>
                <a:latin typeface="GE Inspira Sans" panose="020B0503060000000003" pitchFamily="34" charset="77"/>
              </a:defRPr>
            </a:lvl1pPr>
          </a:lstStyle>
          <a:p>
            <a:fld id="{14719505-AD43-774F-936C-A3AE71DD4EEA}" type="slidenum">
              <a:rPr lang="en-GB" smtClean="0"/>
              <a:pPr/>
              <a:t>‹#›</a:t>
            </a:fld>
            <a:endParaRPr lang="en-GB" dirty="0"/>
          </a:p>
        </p:txBody>
      </p:sp>
      <p:sp>
        <p:nvSpPr>
          <p:cNvPr id="9" name="Text Placeholder 8">
            <a:extLst>
              <a:ext uri="{FF2B5EF4-FFF2-40B4-BE49-F238E27FC236}">
                <a16:creationId xmlns:a16="http://schemas.microsoft.com/office/drawing/2014/main" id="{62F3E5F1-D8A5-204C-9DE2-35C6F5AFDB53}"/>
              </a:ext>
            </a:extLst>
          </p:cNvPr>
          <p:cNvSpPr>
            <a:spLocks noGrp="1"/>
          </p:cNvSpPr>
          <p:nvPr>
            <p:ph type="body" idx="1"/>
          </p:nvPr>
        </p:nvSpPr>
        <p:spPr>
          <a:xfrm>
            <a:off x="515939" y="1805592"/>
            <a:ext cx="11160124" cy="41009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119B0CD6-0098-44EA-903B-8B0286BCEF35}"/>
              </a:ext>
            </a:extLst>
          </p:cNvPr>
          <p:cNvSpPr txBox="1"/>
          <p:nvPr userDrawn="1"/>
        </p:nvSpPr>
        <p:spPr>
          <a:xfrm>
            <a:off x="4450798" y="6496032"/>
            <a:ext cx="3291840" cy="182880"/>
          </a:xfrm>
          <a:prstGeom prst="rect">
            <a:avLst/>
          </a:prstGeom>
          <a:noFill/>
        </p:spPr>
        <p:txBody>
          <a:bodyPr wrap="square" lIns="0" tIns="0" rIns="0" bIns="0" rtlCol="0">
            <a:noAutofit/>
          </a:bodyPr>
          <a:lstStyle/>
          <a:p>
            <a:pPr algn="ctr"/>
            <a:r>
              <a:rPr lang="en-US" sz="850" dirty="0">
                <a:solidFill>
                  <a:srgbClr val="636669"/>
                </a:solidFill>
                <a:latin typeface="GE Inspira Sans" panose="020B0503060000000003" pitchFamily="34" charset="0"/>
              </a:rPr>
              <a:t>Copyright © GE 2021. Proprietary. All Rights Reserved. </a:t>
            </a:r>
          </a:p>
        </p:txBody>
      </p:sp>
    </p:spTree>
    <p:extLst>
      <p:ext uri="{BB962C8B-B14F-4D97-AF65-F5344CB8AC3E}">
        <p14:creationId xmlns:p14="http://schemas.microsoft.com/office/powerpoint/2010/main" val="367479083"/>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745" r:id="rId3"/>
    <p:sldLayoutId id="2147483746" r:id="rId4"/>
    <p:sldLayoutId id="2147483747" r:id="rId5"/>
    <p:sldLayoutId id="2147483748" r:id="rId6"/>
    <p:sldLayoutId id="2147483749" r:id="rId7"/>
    <p:sldLayoutId id="2147483744" r:id="rId8"/>
    <p:sldLayoutId id="2147483667" r:id="rId9"/>
    <p:sldLayoutId id="2147483688" r:id="rId10"/>
    <p:sldLayoutId id="2147483650" r:id="rId11"/>
    <p:sldLayoutId id="2147483660" r:id="rId12"/>
    <p:sldLayoutId id="2147483669" r:id="rId13"/>
    <p:sldLayoutId id="2147483689" r:id="rId14"/>
    <p:sldLayoutId id="2147483697" r:id="rId15"/>
    <p:sldLayoutId id="2147483651" r:id="rId16"/>
    <p:sldLayoutId id="2147483683" r:id="rId17"/>
    <p:sldLayoutId id="2147483678" r:id="rId18"/>
    <p:sldLayoutId id="2147483691" r:id="rId19"/>
    <p:sldLayoutId id="2147483690" r:id="rId20"/>
    <p:sldLayoutId id="2147483692" r:id="rId21"/>
    <p:sldLayoutId id="2147483750" r:id="rId22"/>
    <p:sldLayoutId id="2147483751" r:id="rId23"/>
    <p:sldLayoutId id="2147483752" r:id="rId24"/>
    <p:sldLayoutId id="2147483753" r:id="rId25"/>
    <p:sldLayoutId id="2147483754" r:id="rId26"/>
    <p:sldLayoutId id="2147483755" r:id="rId27"/>
    <p:sldLayoutId id="2147483662" r:id="rId28"/>
    <p:sldLayoutId id="2147483675" r:id="rId29"/>
    <p:sldLayoutId id="2147483698" r:id="rId30"/>
    <p:sldLayoutId id="2147483674" r:id="rId31"/>
    <p:sldLayoutId id="2147483680" r:id="rId32"/>
    <p:sldLayoutId id="2147483677" r:id="rId33"/>
    <p:sldLayoutId id="2147483682" r:id="rId34"/>
    <p:sldLayoutId id="2147483664" r:id="rId35"/>
    <p:sldLayoutId id="2147483663" r:id="rId36"/>
    <p:sldLayoutId id="2147483670" r:id="rId37"/>
    <p:sldLayoutId id="2147483672" r:id="rId38"/>
    <p:sldLayoutId id="2147483673" r:id="rId39"/>
    <p:sldLayoutId id="2147483666" r:id="rId40"/>
    <p:sldLayoutId id="2147483693" r:id="rId41"/>
    <p:sldLayoutId id="2147483676" r:id="rId42"/>
    <p:sldLayoutId id="2147483757" r:id="rId43"/>
    <p:sldLayoutId id="2147483687" r:id="rId44"/>
    <p:sldLayoutId id="2147483699" r:id="rId45"/>
    <p:sldLayoutId id="2147483761" r:id="rId46"/>
    <p:sldLayoutId id="2147483655" r:id="rId47"/>
    <p:sldLayoutId id="2147483760" r:id="rId48"/>
    <p:sldLayoutId id="2147483762" r:id="rId49"/>
    <p:sldLayoutId id="2147483756" r:id="rId50"/>
    <p:sldLayoutId id="2147483652" r:id="rId51"/>
    <p:sldLayoutId id="2147483696" r:id="rId52"/>
    <p:sldLayoutId id="2147483685" r:id="rId53"/>
    <p:sldLayoutId id="2147483701" r:id="rId54"/>
    <p:sldLayoutId id="2147483700" r:id="rId55"/>
    <p:sldLayoutId id="2147483702" r:id="rId56"/>
    <p:sldLayoutId id="2147483694" r:id="rId57"/>
  </p:sldLayoutIdLst>
  <p:hf hdr="0"/>
  <p:txStyles>
    <p:titleStyle>
      <a:lvl1pPr algn="l" defTabSz="914400" rtl="0" eaLnBrk="1" latinLnBrk="0" hangingPunct="1">
        <a:lnSpc>
          <a:spcPct val="100000"/>
        </a:lnSpc>
        <a:spcBef>
          <a:spcPct val="0"/>
        </a:spcBef>
        <a:buNone/>
        <a:defRPr sz="2800" kern="1200" spc="0" baseline="0">
          <a:solidFill>
            <a:schemeClr val="tx1"/>
          </a:solidFill>
          <a:latin typeface="GE Inspira Sans" panose="020B0503060000000003" pitchFamily="34" charset="77"/>
          <a:ea typeface="+mj-ea"/>
          <a:cs typeface="+mj-cs"/>
        </a:defRPr>
      </a:lvl1pPr>
    </p:titleStyle>
    <p:bodyStyle>
      <a:lvl1pPr marL="0" indent="0" algn="l" defTabSz="914400" rtl="0" eaLnBrk="1" latinLnBrk="0" hangingPunct="1">
        <a:lnSpc>
          <a:spcPct val="100000"/>
        </a:lnSpc>
        <a:spcBef>
          <a:spcPts val="600"/>
        </a:spcBef>
        <a:spcAft>
          <a:spcPts val="0"/>
        </a:spcAft>
        <a:buSzPct val="100000"/>
        <a:buFontTx/>
        <a:buNone/>
        <a:defRPr sz="2000" kern="1200">
          <a:solidFill>
            <a:schemeClr val="tx1"/>
          </a:solidFill>
          <a:latin typeface="GE Inspira Sans" panose="020B0503060000000003" pitchFamily="34" charset="77"/>
          <a:ea typeface="+mn-ea"/>
          <a:cs typeface="+mn-cs"/>
        </a:defRPr>
      </a:lvl1pPr>
      <a:lvl2pPr marL="190500" indent="-149225" algn="l" defTabSz="914400" rtl="0" eaLnBrk="1" latinLnBrk="0" hangingPunct="1">
        <a:lnSpc>
          <a:spcPct val="100000"/>
        </a:lnSpc>
        <a:spcBef>
          <a:spcPts val="600"/>
        </a:spcBef>
        <a:spcAft>
          <a:spcPts val="0"/>
        </a:spcAft>
        <a:buClr>
          <a:schemeClr val="bg2"/>
        </a:buClr>
        <a:buSzPct val="100000"/>
        <a:buFont typeface="GE Inspira Sans" panose="020B0604020202020204" pitchFamily="34" charset="0"/>
        <a:buChar char="•"/>
        <a:tabLst/>
        <a:defRPr sz="1800" kern="1200">
          <a:solidFill>
            <a:schemeClr val="tx1"/>
          </a:solidFill>
          <a:latin typeface="GE Inspira Sans" panose="020B0503060000000003" pitchFamily="34" charset="77"/>
          <a:ea typeface="+mn-ea"/>
          <a:cs typeface="+mn-cs"/>
        </a:defRPr>
      </a:lvl2pPr>
      <a:lvl3pPr marL="404813" indent="-163513" algn="l" defTabSz="914400" rtl="0" eaLnBrk="1" latinLnBrk="0" hangingPunct="1">
        <a:lnSpc>
          <a:spcPct val="100000"/>
        </a:lnSpc>
        <a:spcBef>
          <a:spcPts val="400"/>
        </a:spcBef>
        <a:spcAft>
          <a:spcPts val="0"/>
        </a:spcAft>
        <a:buClr>
          <a:schemeClr val="bg2"/>
        </a:buClr>
        <a:buSzPct val="46000"/>
        <a:buFont typeface="Wingdings 2" panose="05020102010507070707" pitchFamily="18" charset="2"/>
        <a:buChar char=""/>
        <a:tabLst/>
        <a:defRPr sz="1600" kern="1200">
          <a:solidFill>
            <a:schemeClr val="tx1"/>
          </a:solidFill>
          <a:latin typeface="GE Inspira Sans" panose="020B0503060000000003" pitchFamily="34" charset="77"/>
          <a:ea typeface="+mn-ea"/>
          <a:cs typeface="+mn-cs"/>
        </a:defRPr>
      </a:lvl3pPr>
      <a:lvl4pPr marL="617538" indent="-155575" algn="l" defTabSz="914400" rtl="0" eaLnBrk="1" latinLnBrk="0" hangingPunct="1">
        <a:lnSpc>
          <a:spcPct val="100000"/>
        </a:lnSpc>
        <a:spcBef>
          <a:spcPts val="300"/>
        </a:spcBef>
        <a:spcAft>
          <a:spcPts val="0"/>
        </a:spcAft>
        <a:buSzPct val="100000"/>
        <a:buFont typeface="GE Inspira Sans" panose="020B0604020202020204" pitchFamily="34" charset="0"/>
        <a:buChar char="•"/>
        <a:tabLst/>
        <a:defRPr sz="1400" b="0" kern="1200">
          <a:solidFill>
            <a:schemeClr val="tx1"/>
          </a:solidFill>
          <a:latin typeface="GE Inspira Sans" panose="020B0503060000000003" pitchFamily="34" charset="77"/>
          <a:ea typeface="+mn-ea"/>
          <a:cs typeface="+mn-cs"/>
        </a:defRPr>
      </a:lvl4pPr>
      <a:lvl5pPr marL="812800" indent="-146050" algn="l" defTabSz="914400" rtl="0" eaLnBrk="1" latinLnBrk="0" hangingPunct="1">
        <a:lnSpc>
          <a:spcPct val="100000"/>
        </a:lnSpc>
        <a:spcBef>
          <a:spcPts val="200"/>
        </a:spcBef>
        <a:spcAft>
          <a:spcPts val="0"/>
        </a:spcAft>
        <a:buSzPct val="46000"/>
        <a:buFont typeface="Wingdings 2" panose="05020102010507070707" pitchFamily="18" charset="2"/>
        <a:buChar char=""/>
        <a:tabLst/>
        <a:defRPr sz="1200" kern="1200">
          <a:solidFill>
            <a:schemeClr val="tx1"/>
          </a:solidFill>
          <a:latin typeface="GE Inspira Sans" panose="020B0503060000000003" pitchFamily="34" charset="77"/>
          <a:ea typeface="+mn-ea"/>
          <a:cs typeface="+mn-cs"/>
        </a:defRPr>
      </a:lvl5pPr>
      <a:lvl6pPr marL="533400" indent="-177800" algn="l" defTabSz="914400" rtl="0" eaLnBrk="1" latinLnBrk="0" hangingPunct="1">
        <a:lnSpc>
          <a:spcPct val="90000"/>
        </a:lnSpc>
        <a:spcBef>
          <a:spcPts val="500"/>
        </a:spcBef>
        <a:buFont typeface="GE Inspira Sans"/>
        <a:buChar char="–"/>
        <a:tabLst/>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GE Inspira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GE Inspira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GE Inspira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25" userDrawn="1">
          <p15:clr>
            <a:srgbClr val="F26B43"/>
          </p15:clr>
        </p15:guide>
        <p15:guide id="4" pos="7355" userDrawn="1">
          <p15:clr>
            <a:srgbClr val="F26B43"/>
          </p15:clr>
        </p15:guide>
        <p15:guide id="5" orient="horz" pos="323" userDrawn="1">
          <p15:clr>
            <a:srgbClr val="F26B43"/>
          </p15:clr>
        </p15:guide>
        <p15:guide id="6" orient="horz" pos="3997" userDrawn="1">
          <p15:clr>
            <a:srgbClr val="F26B43"/>
          </p15:clr>
        </p15:guide>
        <p15:guide id="8" orient="horz" pos="4156" userDrawn="1">
          <p15:clr>
            <a:srgbClr val="F26B43"/>
          </p15:clr>
        </p15:guide>
        <p15:guide id="9" orient="horz" pos="1185" userDrawn="1">
          <p15:clr>
            <a:srgbClr val="F26B43"/>
          </p15:clr>
        </p15:guide>
        <p15:guide id="11" orient="horz" pos="1512" userDrawn="1">
          <p15:clr>
            <a:srgbClr val="A4A3A4"/>
          </p15:clr>
        </p15:guide>
        <p15:guide id="1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presentation/WEB%20DEVELOPMENT%20LEARNING%20CURVE.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file:///C:\Users\223018839\Desktop\RE%20Update%20-%20Case%2000932171%20-%20Hosting%20solution%20for%20WordPress%20site2.msg" TargetMode="External"/><Relationship Id="rId2" Type="http://schemas.openxmlformats.org/officeDocument/2006/relationships/hyperlink" Target="file:///C:\Users\223018839\Desktop\Update%20-%20Case%2000932171%20-%20Hosting%20solution%20for%20WordPress%20site1.ms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file:///C:\Users\223018839\Desktop\RE%20Update%20-%20Case%2000932171%20-%20Hosting%20solution%20for%20WordPress%20site2.msg" TargetMode="External"/><Relationship Id="rId2" Type="http://schemas.openxmlformats.org/officeDocument/2006/relationships/hyperlink" Target="file:///C:\Users\223018839\Desktop\Update%20-%20Case%2000932171%20-%20Hosting%20solution%20for%20WordPress%20site1.ms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excel/Progress%20&amp;%20Contacts%20for%20website.xlsx"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4378036-5DAA-DD47-9980-9705BD9E4F50}"/>
              </a:ext>
            </a:extLst>
          </p:cNvPr>
          <p:cNvSpPr>
            <a:spLocks noGrp="1"/>
          </p:cNvSpPr>
          <p:nvPr>
            <p:ph type="ctrTitle"/>
          </p:nvPr>
        </p:nvSpPr>
        <p:spPr>
          <a:xfrm>
            <a:off x="338273" y="2400124"/>
            <a:ext cx="5395777" cy="2686539"/>
          </a:xfrm>
        </p:spPr>
        <p:txBody>
          <a:bodyPr/>
          <a:lstStyle/>
          <a:p>
            <a:r>
              <a:rPr lang="en-US" dirty="0">
                <a:solidFill>
                  <a:srgbClr val="FFFF00"/>
                </a:solidFill>
              </a:rPr>
              <a:t>WORDPRESS Installation</a:t>
            </a:r>
            <a:br>
              <a:rPr lang="en-US" dirty="0"/>
            </a:br>
            <a:r>
              <a:rPr lang="en-US" sz="3600" dirty="0"/>
              <a:t>The need in </a:t>
            </a:r>
            <a:br>
              <a:rPr lang="en-US" sz="3600" dirty="0"/>
            </a:br>
            <a:r>
              <a:rPr lang="en-US" sz="4000" dirty="0">
                <a:solidFill>
                  <a:srgbClr val="FFFFFF"/>
                </a:solidFill>
              </a:rPr>
              <a:t>GE RENEWABLE ENERGY</a:t>
            </a:r>
          </a:p>
        </p:txBody>
      </p:sp>
      <p:sp>
        <p:nvSpPr>
          <p:cNvPr id="5" name="TextBox 4">
            <a:extLst>
              <a:ext uri="{FF2B5EF4-FFF2-40B4-BE49-F238E27FC236}">
                <a16:creationId xmlns:a16="http://schemas.microsoft.com/office/drawing/2014/main" id="{98E69229-8664-E749-B2F1-2204D9D622B1}"/>
              </a:ext>
            </a:extLst>
          </p:cNvPr>
          <p:cNvSpPr txBox="1"/>
          <p:nvPr/>
        </p:nvSpPr>
        <p:spPr>
          <a:xfrm>
            <a:off x="2154621" y="680019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6576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A4C345-E8EE-4108-AB01-2C7FD5C56561}"/>
              </a:ext>
            </a:extLst>
          </p:cNvPr>
          <p:cNvSpPr>
            <a:spLocks noGrp="1"/>
          </p:cNvSpPr>
          <p:nvPr>
            <p:ph type="sldNum" sz="quarter" idx="11"/>
          </p:nvPr>
        </p:nvSpPr>
        <p:spPr/>
        <p:txBody>
          <a:bodyPr/>
          <a:lstStyle/>
          <a:p>
            <a:fld id="{14719505-AD43-774F-936C-A3AE71DD4EEA}" type="slidenum">
              <a:rPr lang="en-GB" smtClean="0"/>
              <a:pPr/>
              <a:t>10</a:t>
            </a:fld>
            <a:endParaRPr lang="en-GB" dirty="0"/>
          </a:p>
        </p:txBody>
      </p:sp>
      <p:pic>
        <p:nvPicPr>
          <p:cNvPr id="4" name="Picture 3">
            <a:extLst>
              <a:ext uri="{FF2B5EF4-FFF2-40B4-BE49-F238E27FC236}">
                <a16:creationId xmlns:a16="http://schemas.microsoft.com/office/drawing/2014/main" id="{6C634523-BAD9-40D7-A136-52169FAD9ED5}"/>
              </a:ext>
            </a:extLst>
          </p:cNvPr>
          <p:cNvPicPr>
            <a:picLocks noChangeAspect="1"/>
          </p:cNvPicPr>
          <p:nvPr/>
        </p:nvPicPr>
        <p:blipFill>
          <a:blip r:embed="rId2"/>
          <a:stretch>
            <a:fillRect/>
          </a:stretch>
        </p:blipFill>
        <p:spPr>
          <a:xfrm>
            <a:off x="-1" y="1295400"/>
            <a:ext cx="12192001" cy="4333875"/>
          </a:xfrm>
          <a:prstGeom prst="rect">
            <a:avLst/>
          </a:prstGeom>
        </p:spPr>
      </p:pic>
      <p:sp>
        <p:nvSpPr>
          <p:cNvPr id="5" name="TextBox 4">
            <a:extLst>
              <a:ext uri="{FF2B5EF4-FFF2-40B4-BE49-F238E27FC236}">
                <a16:creationId xmlns:a16="http://schemas.microsoft.com/office/drawing/2014/main" id="{82E8324C-5628-41A8-8680-5CE15604EEB8}"/>
              </a:ext>
            </a:extLst>
          </p:cNvPr>
          <p:cNvSpPr txBox="1"/>
          <p:nvPr/>
        </p:nvSpPr>
        <p:spPr>
          <a:xfrm>
            <a:off x="1552575" y="438150"/>
            <a:ext cx="8534400" cy="523875"/>
          </a:xfrm>
          <a:prstGeom prst="rect">
            <a:avLst/>
          </a:prstGeom>
          <a:noFill/>
        </p:spPr>
        <p:txBody>
          <a:bodyPr wrap="square" rtlCol="0">
            <a:noAutofit/>
          </a:bodyPr>
          <a:lstStyle/>
          <a:p>
            <a:pPr algn="ctr">
              <a:spcBef>
                <a:spcPts val="1200"/>
              </a:spcBef>
            </a:pPr>
            <a:r>
              <a:rPr lang="en-IN" sz="2800" b="1" dirty="0">
                <a:solidFill>
                  <a:schemeClr val="accent1"/>
                </a:solidFill>
              </a:rPr>
              <a:t>GE AVIATION WordPress installation</a:t>
            </a:r>
          </a:p>
        </p:txBody>
      </p:sp>
    </p:spTree>
    <p:extLst>
      <p:ext uri="{BB962C8B-B14F-4D97-AF65-F5344CB8AC3E}">
        <p14:creationId xmlns:p14="http://schemas.microsoft.com/office/powerpoint/2010/main" val="920901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A4C345-E8EE-4108-AB01-2C7FD5C56561}"/>
              </a:ext>
            </a:extLst>
          </p:cNvPr>
          <p:cNvSpPr>
            <a:spLocks noGrp="1"/>
          </p:cNvSpPr>
          <p:nvPr>
            <p:ph type="sldNum" sz="quarter" idx="11"/>
          </p:nvPr>
        </p:nvSpPr>
        <p:spPr/>
        <p:txBody>
          <a:bodyPr/>
          <a:lstStyle/>
          <a:p>
            <a:fld id="{14719505-AD43-774F-936C-A3AE71DD4EEA}" type="slidenum">
              <a:rPr lang="en-GB" smtClean="0"/>
              <a:pPr/>
              <a:t>11</a:t>
            </a:fld>
            <a:endParaRPr lang="en-GB" dirty="0"/>
          </a:p>
        </p:txBody>
      </p:sp>
      <p:sp>
        <p:nvSpPr>
          <p:cNvPr id="5" name="TextBox 4">
            <a:extLst>
              <a:ext uri="{FF2B5EF4-FFF2-40B4-BE49-F238E27FC236}">
                <a16:creationId xmlns:a16="http://schemas.microsoft.com/office/drawing/2014/main" id="{82E8324C-5628-41A8-8680-5CE15604EEB8}"/>
              </a:ext>
            </a:extLst>
          </p:cNvPr>
          <p:cNvSpPr txBox="1"/>
          <p:nvPr/>
        </p:nvSpPr>
        <p:spPr>
          <a:xfrm>
            <a:off x="1552575" y="438150"/>
            <a:ext cx="8534400" cy="523875"/>
          </a:xfrm>
          <a:prstGeom prst="rect">
            <a:avLst/>
          </a:prstGeom>
          <a:noFill/>
        </p:spPr>
        <p:txBody>
          <a:bodyPr wrap="square" rtlCol="0">
            <a:noAutofit/>
          </a:bodyPr>
          <a:lstStyle/>
          <a:p>
            <a:pPr algn="ctr">
              <a:spcBef>
                <a:spcPts val="1200"/>
              </a:spcBef>
            </a:pPr>
            <a:r>
              <a:rPr lang="en-IN" sz="2800" b="1" dirty="0">
                <a:solidFill>
                  <a:schemeClr val="accent1"/>
                </a:solidFill>
              </a:rPr>
              <a:t>GE POWER WordPress installation</a:t>
            </a:r>
          </a:p>
        </p:txBody>
      </p:sp>
      <p:pic>
        <p:nvPicPr>
          <p:cNvPr id="3" name="Picture 2">
            <a:extLst>
              <a:ext uri="{FF2B5EF4-FFF2-40B4-BE49-F238E27FC236}">
                <a16:creationId xmlns:a16="http://schemas.microsoft.com/office/drawing/2014/main" id="{B741AB8C-5944-4D4C-B29C-61F9AAC49115}"/>
              </a:ext>
            </a:extLst>
          </p:cNvPr>
          <p:cNvPicPr>
            <a:picLocks noChangeAspect="1"/>
          </p:cNvPicPr>
          <p:nvPr/>
        </p:nvPicPr>
        <p:blipFill>
          <a:blip r:embed="rId2"/>
          <a:stretch>
            <a:fillRect/>
          </a:stretch>
        </p:blipFill>
        <p:spPr>
          <a:xfrm>
            <a:off x="1" y="1383955"/>
            <a:ext cx="12192000" cy="4267200"/>
          </a:xfrm>
          <a:prstGeom prst="rect">
            <a:avLst/>
          </a:prstGeom>
        </p:spPr>
      </p:pic>
    </p:spTree>
    <p:extLst>
      <p:ext uri="{BB962C8B-B14F-4D97-AF65-F5344CB8AC3E}">
        <p14:creationId xmlns:p14="http://schemas.microsoft.com/office/powerpoint/2010/main" val="3346498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56D94-D6C9-4A59-A17F-39195A82E462}"/>
              </a:ext>
            </a:extLst>
          </p:cNvPr>
          <p:cNvSpPr txBox="1"/>
          <p:nvPr/>
        </p:nvSpPr>
        <p:spPr>
          <a:xfrm>
            <a:off x="441460" y="1287647"/>
            <a:ext cx="11521940" cy="4913128"/>
          </a:xfrm>
          <a:prstGeom prst="rect">
            <a:avLst/>
          </a:prstGeom>
          <a:noFill/>
        </p:spPr>
        <p:txBody>
          <a:bodyPr wrap="square" rtlCol="0">
            <a:noAutofit/>
          </a:bodyPr>
          <a:lstStyle/>
          <a:p>
            <a:pPr>
              <a:spcBef>
                <a:spcPts val="1200"/>
              </a:spcBef>
            </a:pPr>
            <a:r>
              <a:rPr lang="en-IN" sz="4000" dirty="0"/>
              <a:t>Why not custom web development for Finance DT?</a:t>
            </a:r>
          </a:p>
          <a:p>
            <a:pPr>
              <a:spcBef>
                <a:spcPts val="1200"/>
              </a:spcBef>
            </a:pPr>
            <a:r>
              <a:rPr lang="en-IN" dirty="0"/>
              <a:t>Website development is not a one man job and dedicated teams are involved in this, with amalgamation of expertise in different domains. Ranging around:</a:t>
            </a:r>
          </a:p>
          <a:p>
            <a:pPr marL="342900" indent="-342900">
              <a:buFont typeface="+mj-lt"/>
              <a:buAutoNum type="arabicPeriod"/>
            </a:pPr>
            <a:r>
              <a:rPr lang="en-US" sz="1600" dirty="0"/>
              <a:t>UI/UX designer: Research on what layout of website should be for better user experience. The UI designer is responsible for the product visuals, which include the color scheme, fonts, and overall style. </a:t>
            </a:r>
            <a:br>
              <a:rPr lang="en-US" sz="1600" dirty="0"/>
            </a:br>
            <a:endParaRPr lang="en-US" sz="1600" dirty="0"/>
          </a:p>
          <a:p>
            <a:pPr marL="342900" indent="-342900">
              <a:buFont typeface="+mj-lt"/>
              <a:buAutoNum type="arabicPeriod"/>
            </a:pPr>
            <a:r>
              <a:rPr lang="en-US" sz="1600" dirty="0"/>
              <a:t>Web developers: The </a:t>
            </a:r>
            <a:r>
              <a:rPr lang="en-US" sz="1600" b="1" dirty="0"/>
              <a:t>front-end developers </a:t>
            </a:r>
            <a:r>
              <a:rPr lang="en-US" sz="1600" dirty="0"/>
              <a:t>are responsible for the programming of the website. After they receive the prototype from the designers they recreate it in a website form, to ensure the website has the best possible appearance and function. The </a:t>
            </a:r>
            <a:r>
              <a:rPr lang="en-US" sz="1600" b="1" dirty="0"/>
              <a:t>back-end developers </a:t>
            </a:r>
            <a:r>
              <a:rPr lang="en-US" sz="1600" dirty="0"/>
              <a:t>are proficient in PHP, Python, Java, .NET, or Ruby, and know how to use all the necessary tools and web app frameworks, to ensure the full functioning of the website.</a:t>
            </a:r>
            <a:br>
              <a:rPr lang="en-US" sz="1600" dirty="0"/>
            </a:br>
            <a:endParaRPr lang="en-US" sz="1600" dirty="0"/>
          </a:p>
          <a:p>
            <a:pPr marL="342900" indent="-342900">
              <a:buFont typeface="+mj-lt"/>
              <a:buAutoNum type="arabicPeriod"/>
            </a:pPr>
            <a:r>
              <a:rPr lang="en-US" sz="1600" dirty="0"/>
              <a:t>QA engineer: QA engineers notices any faulty code at different stages of the development, work on preventing any possible bugs and give much-needed feedback on the product.</a:t>
            </a:r>
            <a:br>
              <a:rPr lang="en-US" sz="1600" dirty="0"/>
            </a:br>
            <a:endParaRPr lang="en-US" sz="1600" dirty="0"/>
          </a:p>
          <a:p>
            <a:pPr marL="342900" indent="-342900">
              <a:buFont typeface="+mj-lt"/>
              <a:buAutoNum type="arabicPeriod"/>
            </a:pPr>
            <a:r>
              <a:rPr lang="en-US" sz="1600" dirty="0"/>
              <a:t>User Acceptance Tester: A User Acceptance Tester (UTA) checks if the website is fully functional. UTAs are a great way of testing website in the real world.</a:t>
            </a:r>
          </a:p>
          <a:p>
            <a:pPr marL="457200" indent="-457200">
              <a:spcBef>
                <a:spcPts val="1200"/>
              </a:spcBef>
              <a:buAutoNum type="arabicPeriod"/>
            </a:pPr>
            <a:endParaRPr lang="en-IN" sz="2000" dirty="0"/>
          </a:p>
        </p:txBody>
      </p:sp>
    </p:spTree>
    <p:extLst>
      <p:ext uri="{BB962C8B-B14F-4D97-AF65-F5344CB8AC3E}">
        <p14:creationId xmlns:p14="http://schemas.microsoft.com/office/powerpoint/2010/main" val="85504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56D94-D6C9-4A59-A17F-39195A82E462}"/>
              </a:ext>
            </a:extLst>
          </p:cNvPr>
          <p:cNvSpPr txBox="1"/>
          <p:nvPr/>
        </p:nvSpPr>
        <p:spPr>
          <a:xfrm>
            <a:off x="441460" y="1420997"/>
            <a:ext cx="11274290" cy="4913128"/>
          </a:xfrm>
          <a:prstGeom prst="rect">
            <a:avLst/>
          </a:prstGeom>
          <a:noFill/>
        </p:spPr>
        <p:txBody>
          <a:bodyPr wrap="square" rtlCol="0">
            <a:noAutofit/>
          </a:bodyPr>
          <a:lstStyle/>
          <a:p>
            <a:pPr>
              <a:spcBef>
                <a:spcPts val="1200"/>
              </a:spcBef>
            </a:pPr>
            <a:r>
              <a:rPr lang="en-IN" sz="4000" dirty="0"/>
              <a:t>Why not custom web development for Finance DT?</a:t>
            </a:r>
          </a:p>
          <a:p>
            <a:pPr>
              <a:spcBef>
                <a:spcPts val="1200"/>
              </a:spcBef>
            </a:pPr>
            <a:r>
              <a:rPr lang="en-US" dirty="0"/>
              <a:t>There are questions that comes to mind:</a:t>
            </a:r>
          </a:p>
          <a:p>
            <a:pPr>
              <a:spcBef>
                <a:spcPts val="1200"/>
              </a:spcBef>
            </a:pPr>
            <a:r>
              <a:rPr lang="en-US" b="1" dirty="0"/>
              <a:t>1</a:t>
            </a:r>
            <a:r>
              <a:rPr lang="en-US" b="1" dirty="0">
                <a:solidFill>
                  <a:srgbClr val="0070C0"/>
                </a:solidFill>
              </a:rPr>
              <a:t>. “Do we have web developers in our team”?</a:t>
            </a:r>
          </a:p>
          <a:p>
            <a:pPr>
              <a:spcBef>
                <a:spcPts val="1200"/>
              </a:spcBef>
            </a:pPr>
            <a:r>
              <a:rPr lang="en-US" dirty="0"/>
              <a:t>NO. GE REN Finance DT concentrates mainly on the functional side. I am the sole person in team working on design, build and deployment. I have very limited experience in web development.</a:t>
            </a:r>
          </a:p>
          <a:p>
            <a:pPr>
              <a:spcBef>
                <a:spcPts val="1200"/>
              </a:spcBef>
            </a:pPr>
            <a:r>
              <a:rPr lang="en-US" b="1" dirty="0"/>
              <a:t>2.</a:t>
            </a:r>
            <a:r>
              <a:rPr lang="en-US" b="1" dirty="0">
                <a:solidFill>
                  <a:srgbClr val="0070C0"/>
                </a:solidFill>
              </a:rPr>
              <a:t> “Can I  go through the learning curve”? CLICK: </a:t>
            </a:r>
            <a:r>
              <a:rPr lang="en-US" b="1" dirty="0">
                <a:solidFill>
                  <a:srgbClr val="FF0000"/>
                </a:solidFill>
                <a:hlinkClick r:id="rId2" action="ppaction://hlinkfile">
                  <a:extLst>
                    <a:ext uri="{A12FA001-AC4F-418D-AE19-62706E023703}">
                      <ahyp:hlinkClr xmlns:ahyp="http://schemas.microsoft.com/office/drawing/2018/hyperlinkcolor" val="tx"/>
                    </a:ext>
                  </a:extLst>
                </a:hlinkClick>
              </a:rPr>
              <a:t>Learning Curve for Custom WEB DEV</a:t>
            </a:r>
            <a:endParaRPr lang="en-US" b="1" dirty="0">
              <a:solidFill>
                <a:srgbClr val="FF0000"/>
              </a:solidFill>
            </a:endParaRPr>
          </a:p>
          <a:p>
            <a:pPr>
              <a:spcBef>
                <a:spcPts val="1200"/>
              </a:spcBef>
            </a:pPr>
            <a:r>
              <a:rPr lang="en-US" dirty="0"/>
              <a:t>Certainly YES. I am always eager to learn and do whatever is required for the team. But realistically, the entire web development has an extremely steep learning curve. I need constant help, guidance and support. As shown in previous slide, a dedicated team of web development has many components. It cannot be done by one single person. </a:t>
            </a:r>
            <a:r>
              <a:rPr lang="en-US" b="1" dirty="0"/>
              <a:t>Our team, does not have members who can guide in this process</a:t>
            </a:r>
            <a:r>
              <a:rPr lang="en-US" dirty="0"/>
              <a:t>. I would need help beyond Finance DT, not just for the initial training support but also post that in design, build, testing and deployment.</a:t>
            </a:r>
          </a:p>
          <a:p>
            <a:pPr>
              <a:spcBef>
                <a:spcPts val="1200"/>
              </a:spcBef>
            </a:pPr>
            <a:endParaRPr lang="en-US" dirty="0"/>
          </a:p>
        </p:txBody>
      </p:sp>
    </p:spTree>
    <p:extLst>
      <p:ext uri="{BB962C8B-B14F-4D97-AF65-F5344CB8AC3E}">
        <p14:creationId xmlns:p14="http://schemas.microsoft.com/office/powerpoint/2010/main" val="196981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56D94-D6C9-4A59-A17F-39195A82E462}"/>
              </a:ext>
            </a:extLst>
          </p:cNvPr>
          <p:cNvSpPr txBox="1"/>
          <p:nvPr/>
        </p:nvSpPr>
        <p:spPr>
          <a:xfrm>
            <a:off x="146184" y="1487672"/>
            <a:ext cx="11969615" cy="5256028"/>
          </a:xfrm>
          <a:prstGeom prst="rect">
            <a:avLst/>
          </a:prstGeom>
          <a:noFill/>
        </p:spPr>
        <p:txBody>
          <a:bodyPr wrap="square" rtlCol="0">
            <a:noAutofit/>
          </a:bodyPr>
          <a:lstStyle/>
          <a:p>
            <a:pPr>
              <a:spcBef>
                <a:spcPts val="1200"/>
              </a:spcBef>
            </a:pPr>
            <a:r>
              <a:rPr lang="en-IN" sz="4000" dirty="0"/>
              <a:t>Why not custom web development for Finance DT?</a:t>
            </a:r>
          </a:p>
          <a:p>
            <a:pPr>
              <a:spcBef>
                <a:spcPts val="1200"/>
              </a:spcBef>
            </a:pPr>
            <a:r>
              <a:rPr lang="en-US" dirty="0"/>
              <a:t>There are questions that comes to mind:</a:t>
            </a:r>
          </a:p>
          <a:p>
            <a:pPr>
              <a:spcBef>
                <a:spcPts val="1200"/>
              </a:spcBef>
            </a:pPr>
            <a:r>
              <a:rPr lang="en-US" b="1" dirty="0"/>
              <a:t>3</a:t>
            </a:r>
            <a:r>
              <a:rPr lang="en-US" b="1" dirty="0">
                <a:solidFill>
                  <a:srgbClr val="0070C0"/>
                </a:solidFill>
              </a:rPr>
              <a:t>.      “After going through the learning curve can I confirm that website will be ready by June ”?</a:t>
            </a:r>
          </a:p>
          <a:p>
            <a:pPr lvl="1">
              <a:spcBef>
                <a:spcPts val="1200"/>
              </a:spcBef>
            </a:pPr>
            <a:r>
              <a:rPr lang="en-US" dirty="0"/>
              <a:t>I have previous experience of competitive coding in Java, but web development is a different ball’s game. Front end, back end, database expertise requires time. Going through the learning curve and then coding the website, followed by testing and deploying is impossible for me to do by JUNE. I require the 2-3 months for the learning and gaining confidence itself.  I say this, having had the experience before.</a:t>
            </a:r>
          </a:p>
          <a:p>
            <a:pPr lvl="1">
              <a:spcBef>
                <a:spcPts val="1200"/>
              </a:spcBef>
            </a:pPr>
            <a:r>
              <a:rPr lang="en-US" dirty="0"/>
              <a:t>Prior to joining GE, I was preparing SpringBoot for 2 months, after I got to know that GE REN is using it. Without guidance it was very tough for me. After initial setup is done(which itself was a challenge altogether), I had difficulty in understanding, having no prior backend experience. Had to refer to stack overflow for smallest of errors, which, if I had help and guide, could have been resolved in seconds. Additionally, even if errors are resolved by referring stack overflow, I feel without understanding as to why the error occurred, there is no value added and the next time the error occurred, I did not know the source and way to solve it, had to refer stack overflow again.</a:t>
            </a:r>
          </a:p>
        </p:txBody>
      </p:sp>
    </p:spTree>
    <p:extLst>
      <p:ext uri="{BB962C8B-B14F-4D97-AF65-F5344CB8AC3E}">
        <p14:creationId xmlns:p14="http://schemas.microsoft.com/office/powerpoint/2010/main" val="276093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56D94-D6C9-4A59-A17F-39195A82E462}"/>
              </a:ext>
            </a:extLst>
          </p:cNvPr>
          <p:cNvSpPr txBox="1"/>
          <p:nvPr/>
        </p:nvSpPr>
        <p:spPr>
          <a:xfrm>
            <a:off x="146184" y="1601972"/>
            <a:ext cx="11226665" cy="5256028"/>
          </a:xfrm>
          <a:prstGeom prst="rect">
            <a:avLst/>
          </a:prstGeom>
          <a:noFill/>
        </p:spPr>
        <p:txBody>
          <a:bodyPr wrap="square" rtlCol="0">
            <a:noAutofit/>
          </a:bodyPr>
          <a:lstStyle/>
          <a:p>
            <a:pPr>
              <a:spcBef>
                <a:spcPts val="1200"/>
              </a:spcBef>
            </a:pPr>
            <a:r>
              <a:rPr lang="en-IN" sz="4000" dirty="0"/>
              <a:t>Why not custom web development for Finance DT?</a:t>
            </a:r>
          </a:p>
          <a:p>
            <a:pPr>
              <a:spcBef>
                <a:spcPts val="1200"/>
              </a:spcBef>
            </a:pPr>
            <a:r>
              <a:rPr lang="en-US" dirty="0"/>
              <a:t>There are questions that comes to mind:</a:t>
            </a:r>
          </a:p>
          <a:p>
            <a:pPr>
              <a:spcBef>
                <a:spcPts val="1200"/>
              </a:spcBef>
            </a:pPr>
            <a:r>
              <a:rPr lang="en-US" b="1" dirty="0"/>
              <a:t>4. </a:t>
            </a:r>
            <a:r>
              <a:rPr lang="en-US" b="1" dirty="0">
                <a:solidFill>
                  <a:srgbClr val="0070C0"/>
                </a:solidFill>
              </a:rPr>
              <a:t>“Considering that website is made, what about maintenance”?</a:t>
            </a:r>
          </a:p>
          <a:p>
            <a:pPr>
              <a:spcBef>
                <a:spcPts val="1200"/>
              </a:spcBef>
            </a:pPr>
            <a:r>
              <a:rPr lang="en-US" dirty="0"/>
              <a:t>      At moment I have no idea and clarity on this.</a:t>
            </a:r>
          </a:p>
          <a:p>
            <a:pPr>
              <a:spcBef>
                <a:spcPts val="1200"/>
              </a:spcBef>
            </a:pPr>
            <a:r>
              <a:rPr lang="en-US" b="1" dirty="0"/>
              <a:t>5. </a:t>
            </a:r>
            <a:r>
              <a:rPr lang="en-US" b="1" dirty="0">
                <a:solidFill>
                  <a:srgbClr val="0070C0"/>
                </a:solidFill>
              </a:rPr>
              <a:t>“ How to give GE REN domain name, host it, provide SSO integration ”?</a:t>
            </a:r>
          </a:p>
          <a:p>
            <a:pPr>
              <a:spcBef>
                <a:spcPts val="1200"/>
              </a:spcBef>
            </a:pPr>
            <a:r>
              <a:rPr lang="en-US" dirty="0"/>
              <a:t>That’s the question which still remains. After conversation with people, I understood that this can be done with </a:t>
            </a:r>
            <a:r>
              <a:rPr lang="en-IN" dirty="0"/>
              <a:t>Predix support. But then there should be developers in the team to write the code .(I do not have much clarity as to how it is done. Attaching mail links involving conversation with Predix team from GE Digital)</a:t>
            </a:r>
          </a:p>
          <a:p>
            <a:pPr>
              <a:spcBef>
                <a:spcPts val="1200"/>
              </a:spcBef>
            </a:pPr>
            <a:r>
              <a:rPr lang="en-IN" b="1" u="sng" dirty="0">
                <a:solidFill>
                  <a:srgbClr val="FF0000"/>
                </a:solidFill>
                <a:latin typeface="Calibri" panose="020F0502020204030204" pitchFamily="34" charset="0"/>
                <a:hlinkClick r:id="rId2" action="ppaction://hlinkfile">
                  <a:extLst>
                    <a:ext uri="{A12FA001-AC4F-418D-AE19-62706E023703}">
                      <ahyp:hlinkClr xmlns:ahyp="http://schemas.microsoft.com/office/drawing/2018/hyperlinkcolor" val="tx"/>
                    </a:ext>
                  </a:extLst>
                </a:hlinkClick>
              </a:rPr>
              <a:t>(PREDIX LINK 1</a:t>
            </a:r>
            <a:r>
              <a:rPr lang="en-IN" b="1" dirty="0">
                <a:solidFill>
                  <a:srgbClr val="FF0000"/>
                </a:solidFill>
              </a:rPr>
              <a:t>  </a:t>
            </a:r>
            <a:r>
              <a:rPr lang="en-IN" b="1" u="sng" dirty="0">
                <a:solidFill>
                  <a:srgbClr val="FF0000"/>
                </a:solidFill>
                <a:latin typeface="Calibri" panose="020F0502020204030204" pitchFamily="34" charset="0"/>
                <a:hlinkClick r:id="rId3" action="ppaction://hlinkfile">
                  <a:extLst>
                    <a:ext uri="{A12FA001-AC4F-418D-AE19-62706E023703}">
                      <ahyp:hlinkClr xmlns:ahyp="http://schemas.microsoft.com/office/drawing/2018/hyperlinkcolor" val="tx"/>
                    </a:ext>
                  </a:extLst>
                </a:hlinkClick>
              </a:rPr>
              <a:t>PREDIX LINK 2</a:t>
            </a:r>
            <a:r>
              <a:rPr lang="en-IN" b="1" dirty="0">
                <a:solidFill>
                  <a:srgbClr val="FF0000"/>
                </a:solidFill>
              </a:rPr>
              <a:t>)</a:t>
            </a:r>
          </a:p>
          <a:p>
            <a:pPr>
              <a:spcBef>
                <a:spcPts val="1200"/>
              </a:spcBef>
            </a:pPr>
            <a:r>
              <a:rPr lang="en-IN" b="1" dirty="0">
                <a:solidFill>
                  <a:srgbClr val="FF0000"/>
                </a:solidFill>
              </a:rPr>
              <a:t>UPDATE: Predix team said that it won’t be convenient and cost will be several times greater than one provided by GE CORP for the support of WordPress.</a:t>
            </a:r>
          </a:p>
          <a:p>
            <a:pPr>
              <a:spcBef>
                <a:spcPts val="1200"/>
              </a:spcBef>
            </a:pPr>
            <a:endParaRPr lang="en-US" dirty="0"/>
          </a:p>
        </p:txBody>
      </p:sp>
    </p:spTree>
    <p:extLst>
      <p:ext uri="{BB962C8B-B14F-4D97-AF65-F5344CB8AC3E}">
        <p14:creationId xmlns:p14="http://schemas.microsoft.com/office/powerpoint/2010/main" val="290021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56D94-D6C9-4A59-A17F-39195A82E462}"/>
              </a:ext>
            </a:extLst>
          </p:cNvPr>
          <p:cNvSpPr txBox="1"/>
          <p:nvPr/>
        </p:nvSpPr>
        <p:spPr>
          <a:xfrm>
            <a:off x="146185" y="1944872"/>
            <a:ext cx="9959840" cy="4913128"/>
          </a:xfrm>
          <a:prstGeom prst="rect">
            <a:avLst/>
          </a:prstGeom>
          <a:noFill/>
        </p:spPr>
        <p:txBody>
          <a:bodyPr wrap="square" rtlCol="0">
            <a:noAutofit/>
          </a:bodyPr>
          <a:lstStyle/>
          <a:p>
            <a:pPr>
              <a:spcBef>
                <a:spcPts val="1200"/>
              </a:spcBef>
            </a:pPr>
            <a:r>
              <a:rPr lang="en-IN" sz="4400" dirty="0"/>
              <a:t>An option for custom website</a:t>
            </a:r>
          </a:p>
          <a:p>
            <a:pPr>
              <a:spcBef>
                <a:spcPts val="1200"/>
              </a:spcBef>
            </a:pPr>
            <a:r>
              <a:rPr lang="en-IN" b="1" dirty="0"/>
              <a:t>For custom website: </a:t>
            </a:r>
            <a:r>
              <a:rPr lang="en-IN" dirty="0"/>
              <a:t>If we can take help of </a:t>
            </a:r>
            <a:r>
              <a:rPr lang="en-IN" b="1" dirty="0">
                <a:solidFill>
                  <a:srgbClr val="FF0000"/>
                </a:solidFill>
              </a:rPr>
              <a:t>People Leader</a:t>
            </a:r>
            <a:r>
              <a:rPr lang="en-IN" b="1" dirty="0"/>
              <a:t>,</a:t>
            </a:r>
            <a:r>
              <a:rPr lang="en-IN" b="1" dirty="0">
                <a:solidFill>
                  <a:srgbClr val="FF0000"/>
                </a:solidFill>
              </a:rPr>
              <a:t> </a:t>
            </a:r>
            <a:r>
              <a:rPr lang="en-IN" dirty="0"/>
              <a:t>collaborate with </a:t>
            </a:r>
            <a:r>
              <a:rPr lang="en-IN" b="1" dirty="0"/>
              <a:t>Software engineering </a:t>
            </a:r>
            <a:r>
              <a:rPr lang="en-IN" dirty="0"/>
              <a:t>team and make it a common task. But need would be to identify the developers who can help out in this and contribute. Having limited experience in web development, I will need guidance not only during the steep learning curve but also during the design and build phase; </a:t>
            </a:r>
            <a:r>
              <a:rPr lang="en-IN" b="1" dirty="0"/>
              <a:t>Issue is that developers from s/w engineering team would be having their pre-aligned priorities as well</a:t>
            </a:r>
            <a:r>
              <a:rPr lang="en-IN" dirty="0"/>
              <a:t>. So they would not be able to provide guidance and support whenever we need help, </a:t>
            </a:r>
            <a:r>
              <a:rPr lang="en-IN" b="1" dirty="0"/>
              <a:t>the limitation will be extremely high. Problem of getting GE domain name, hosting and </a:t>
            </a:r>
            <a:r>
              <a:rPr lang="en-IN" b="1" dirty="0" err="1"/>
              <a:t>sso</a:t>
            </a:r>
            <a:r>
              <a:rPr lang="en-IN" b="1" dirty="0"/>
              <a:t> will still remain. Even if the site is created and deployed some how, Finance DT team doesn’t have expertise to maintain it. </a:t>
            </a:r>
          </a:p>
        </p:txBody>
      </p:sp>
    </p:spTree>
    <p:extLst>
      <p:ext uri="{BB962C8B-B14F-4D97-AF65-F5344CB8AC3E}">
        <p14:creationId xmlns:p14="http://schemas.microsoft.com/office/powerpoint/2010/main" val="313062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74B3-FA5D-4C42-96BF-42DBDD79EB3F}"/>
              </a:ext>
            </a:extLst>
          </p:cNvPr>
          <p:cNvSpPr>
            <a:spLocks noGrp="1"/>
          </p:cNvSpPr>
          <p:nvPr>
            <p:ph type="ctrTitle"/>
          </p:nvPr>
        </p:nvSpPr>
        <p:spPr>
          <a:xfrm>
            <a:off x="517660" y="1379353"/>
            <a:ext cx="11007590" cy="2686539"/>
          </a:xfrm>
        </p:spPr>
        <p:txBody>
          <a:bodyPr/>
          <a:lstStyle/>
          <a:p>
            <a:r>
              <a:rPr lang="en-US" sz="4000" dirty="0"/>
              <a:t>What is WordPress?</a:t>
            </a:r>
          </a:p>
        </p:txBody>
      </p:sp>
      <p:sp>
        <p:nvSpPr>
          <p:cNvPr id="4" name="TextBox 3">
            <a:extLst>
              <a:ext uri="{FF2B5EF4-FFF2-40B4-BE49-F238E27FC236}">
                <a16:creationId xmlns:a16="http://schemas.microsoft.com/office/drawing/2014/main" id="{73456D94-D6C9-4A59-A17F-39195A82E462}"/>
              </a:ext>
            </a:extLst>
          </p:cNvPr>
          <p:cNvSpPr txBox="1"/>
          <p:nvPr/>
        </p:nvSpPr>
        <p:spPr>
          <a:xfrm>
            <a:off x="517660" y="2408542"/>
            <a:ext cx="8807315" cy="3314700"/>
          </a:xfrm>
          <a:prstGeom prst="rect">
            <a:avLst/>
          </a:prstGeom>
          <a:noFill/>
        </p:spPr>
        <p:txBody>
          <a:bodyPr wrap="square" rtlCol="0">
            <a:noAutofit/>
          </a:bodyPr>
          <a:lstStyle/>
          <a:p>
            <a:pPr>
              <a:spcBef>
                <a:spcPts val="1200"/>
              </a:spcBef>
            </a:pPr>
            <a:r>
              <a:rPr lang="en-US" dirty="0"/>
              <a:t>WordPress is a full-fledged content management system with more than a decade of development behind it, which has been tested on tens of millions of website and highly refined in the process.</a:t>
            </a:r>
          </a:p>
          <a:p>
            <a:r>
              <a:rPr lang="en-US" dirty="0"/>
              <a:t>WordPress is not just a simple solution. It is now powering 39.5% of all websites in 2021, up from powering 35% of sites in 2020.</a:t>
            </a:r>
          </a:p>
          <a:p>
            <a:endParaRPr lang="en-US" dirty="0"/>
          </a:p>
          <a:p>
            <a:r>
              <a:rPr lang="en-US" dirty="0"/>
              <a:t>Counting only sites that use a content management system (CMS), WordPress has a market share of 64.1%. </a:t>
            </a:r>
          </a:p>
          <a:p>
            <a:r>
              <a:rPr lang="en-US" dirty="0"/>
              <a:t>Users include </a:t>
            </a:r>
            <a:r>
              <a:rPr lang="en-US" b="1" dirty="0"/>
              <a:t>Time Magazine, Coca-Cola, Walt Disney Company, Facebook newsroom, Toyota motors Brazil </a:t>
            </a:r>
            <a:r>
              <a:rPr lang="en-US" dirty="0"/>
              <a:t>and other well-known brands and popular websites.</a:t>
            </a:r>
          </a:p>
          <a:p>
            <a:pPr>
              <a:spcBef>
                <a:spcPts val="1200"/>
              </a:spcBef>
            </a:pPr>
            <a:endParaRPr lang="en-IN" dirty="0"/>
          </a:p>
        </p:txBody>
      </p:sp>
    </p:spTree>
    <p:extLst>
      <p:ext uri="{BB962C8B-B14F-4D97-AF65-F5344CB8AC3E}">
        <p14:creationId xmlns:p14="http://schemas.microsoft.com/office/powerpoint/2010/main" val="2732199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74B3-FA5D-4C42-96BF-42DBDD79EB3F}"/>
              </a:ext>
            </a:extLst>
          </p:cNvPr>
          <p:cNvSpPr>
            <a:spLocks noGrp="1"/>
          </p:cNvSpPr>
          <p:nvPr>
            <p:ph type="ctrTitle"/>
          </p:nvPr>
        </p:nvSpPr>
        <p:spPr>
          <a:xfrm>
            <a:off x="517660" y="1246003"/>
            <a:ext cx="11007590" cy="4926197"/>
          </a:xfrm>
        </p:spPr>
        <p:txBody>
          <a:bodyPr/>
          <a:lstStyle/>
          <a:p>
            <a:r>
              <a:rPr lang="en-US" sz="4000" dirty="0"/>
              <a:t>Why WordPress?</a:t>
            </a:r>
          </a:p>
        </p:txBody>
      </p:sp>
      <p:sp>
        <p:nvSpPr>
          <p:cNvPr id="4" name="TextBox 3">
            <a:extLst>
              <a:ext uri="{FF2B5EF4-FFF2-40B4-BE49-F238E27FC236}">
                <a16:creationId xmlns:a16="http://schemas.microsoft.com/office/drawing/2014/main" id="{73456D94-D6C9-4A59-A17F-39195A82E462}"/>
              </a:ext>
            </a:extLst>
          </p:cNvPr>
          <p:cNvSpPr txBox="1"/>
          <p:nvPr/>
        </p:nvSpPr>
        <p:spPr>
          <a:xfrm>
            <a:off x="517660" y="2181225"/>
            <a:ext cx="11007590" cy="4124325"/>
          </a:xfrm>
          <a:prstGeom prst="rect">
            <a:avLst/>
          </a:prstGeom>
          <a:noFill/>
        </p:spPr>
        <p:txBody>
          <a:bodyPr wrap="square" rtlCol="0">
            <a:noAutofit/>
          </a:bodyPr>
          <a:lstStyle/>
          <a:p>
            <a:r>
              <a:rPr lang="en-US" sz="2000" b="1" dirty="0">
                <a:solidFill>
                  <a:srgbClr val="0070C0"/>
                </a:solidFill>
              </a:rPr>
              <a:t>WordPress doesn’t need for you to be a developer</a:t>
            </a:r>
          </a:p>
          <a:p>
            <a:r>
              <a:rPr lang="en-US" b="1" dirty="0"/>
              <a:t>GE REN Finance team works on functional side</a:t>
            </a:r>
            <a:r>
              <a:rPr lang="en-US" dirty="0"/>
              <a:t>. With </a:t>
            </a:r>
            <a:r>
              <a:rPr lang="en-US" b="1" dirty="0"/>
              <a:t>no web developer </a:t>
            </a:r>
            <a:r>
              <a:rPr lang="en-US" dirty="0"/>
              <a:t>in team, WordPress is the perfect solution because there are thousands of free website templates that we can choose from. There is a perfect WordPress theme for just about every kind of website.</a:t>
            </a:r>
          </a:p>
          <a:p>
            <a:r>
              <a:rPr lang="en-US" dirty="0"/>
              <a:t>WordPress themes are easy to customize because a lot of them come with their own options panel allowing you to change colors, upload logo, change the background, create beautiful sliders, and truly customize it to your needs </a:t>
            </a:r>
            <a:r>
              <a:rPr lang="en-US" b="1" dirty="0">
                <a:solidFill>
                  <a:srgbClr val="00B050"/>
                </a:solidFill>
              </a:rPr>
              <a:t>with limited web development expertise(No need of extensive coding).</a:t>
            </a:r>
          </a:p>
          <a:p>
            <a:endParaRPr lang="en-US" b="1" dirty="0">
              <a:solidFill>
                <a:srgbClr val="00B050"/>
              </a:solidFill>
            </a:endParaRPr>
          </a:p>
          <a:p>
            <a:r>
              <a:rPr lang="en-US" sz="2000" b="1" dirty="0">
                <a:solidFill>
                  <a:srgbClr val="0070C0"/>
                </a:solidFill>
              </a:rPr>
              <a:t>WordPress is Easy To Manage</a:t>
            </a:r>
            <a:endParaRPr lang="en-US" b="1" dirty="0"/>
          </a:p>
          <a:p>
            <a:r>
              <a:rPr lang="en-US" dirty="0"/>
              <a:t>Maintaining a website involves a lot of work. We have to keep our website up to the latest standards, optimize it, implement good security to prevent hacker attacks and more important, adding new pages and content to your website.</a:t>
            </a:r>
          </a:p>
          <a:p>
            <a:r>
              <a:rPr lang="en-US" dirty="0"/>
              <a:t>With a custom-built website, we need a web developer to handle this sort of work. </a:t>
            </a:r>
          </a:p>
          <a:p>
            <a:r>
              <a:rPr lang="en-US" dirty="0"/>
              <a:t>But, WordPress doesn’t have that problem. We can update WordPress with one click, install security plugins to protect your website and even add and manage all the website pages, all on your own.</a:t>
            </a:r>
          </a:p>
          <a:p>
            <a:pPr>
              <a:spcBef>
                <a:spcPts val="1200"/>
              </a:spcBef>
            </a:pPr>
            <a:endParaRPr lang="en-IN" dirty="0"/>
          </a:p>
        </p:txBody>
      </p:sp>
    </p:spTree>
    <p:extLst>
      <p:ext uri="{BB962C8B-B14F-4D97-AF65-F5344CB8AC3E}">
        <p14:creationId xmlns:p14="http://schemas.microsoft.com/office/powerpoint/2010/main" val="3199278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56D94-D6C9-4A59-A17F-39195A82E462}"/>
              </a:ext>
            </a:extLst>
          </p:cNvPr>
          <p:cNvSpPr txBox="1"/>
          <p:nvPr/>
        </p:nvSpPr>
        <p:spPr>
          <a:xfrm>
            <a:off x="146184" y="1630547"/>
            <a:ext cx="8835891" cy="4913128"/>
          </a:xfrm>
          <a:prstGeom prst="rect">
            <a:avLst/>
          </a:prstGeom>
          <a:noFill/>
        </p:spPr>
        <p:txBody>
          <a:bodyPr wrap="square" rtlCol="0">
            <a:noAutofit/>
          </a:bodyPr>
          <a:lstStyle/>
          <a:p>
            <a:pPr>
              <a:spcBef>
                <a:spcPts val="1200"/>
              </a:spcBef>
            </a:pPr>
            <a:r>
              <a:rPr lang="en-IN" sz="3600" dirty="0"/>
              <a:t>Pre-Requisite for having WordPress site in GE REN?</a:t>
            </a:r>
          </a:p>
          <a:p>
            <a:pPr>
              <a:spcBef>
                <a:spcPts val="1200"/>
              </a:spcBef>
            </a:pPr>
            <a:r>
              <a:rPr lang="en-IN" b="1" dirty="0">
                <a:solidFill>
                  <a:srgbClr val="0070C0"/>
                </a:solidFill>
              </a:rPr>
              <a:t>Create a WordPress installation for GE Renewable Energy like it is for GE Gas Power, GE Aviation, GE Research, GE Healthcare.</a:t>
            </a:r>
          </a:p>
          <a:p>
            <a:pPr>
              <a:spcBef>
                <a:spcPts val="1200"/>
              </a:spcBef>
            </a:pPr>
            <a:r>
              <a:rPr lang="en-IN" b="1" dirty="0"/>
              <a:t>What is a WordPress installation? </a:t>
            </a:r>
          </a:p>
          <a:p>
            <a:pPr>
              <a:spcBef>
                <a:spcPts val="1200"/>
              </a:spcBef>
            </a:pPr>
            <a:r>
              <a:rPr lang="en-IN" dirty="0"/>
              <a:t>It is a dedicated platform for WordPress sites where all GE REN teams can come and create their site. It will be a one single platform, where teams can design, build and deploy the WordPress sites.</a:t>
            </a:r>
          </a:p>
          <a:p>
            <a:pPr>
              <a:spcBef>
                <a:spcPts val="1200"/>
              </a:spcBef>
            </a:pPr>
            <a:r>
              <a:rPr lang="en-IN" dirty="0"/>
              <a:t>The platform will also provide 1. GE REN domain name 2. Internal Hosting 3. SSO integration.</a:t>
            </a:r>
          </a:p>
          <a:p>
            <a:pPr>
              <a:spcBef>
                <a:spcPts val="1200"/>
              </a:spcBef>
            </a:pPr>
            <a:endParaRPr lang="en-IN" b="1" dirty="0"/>
          </a:p>
        </p:txBody>
      </p:sp>
    </p:spTree>
    <p:extLst>
      <p:ext uri="{BB962C8B-B14F-4D97-AF65-F5344CB8AC3E}">
        <p14:creationId xmlns:p14="http://schemas.microsoft.com/office/powerpoint/2010/main" val="2272960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56D94-D6C9-4A59-A17F-39195A82E462}"/>
              </a:ext>
            </a:extLst>
          </p:cNvPr>
          <p:cNvSpPr txBox="1"/>
          <p:nvPr/>
        </p:nvSpPr>
        <p:spPr>
          <a:xfrm>
            <a:off x="146184" y="1182872"/>
            <a:ext cx="11902941" cy="4913128"/>
          </a:xfrm>
          <a:prstGeom prst="rect">
            <a:avLst/>
          </a:prstGeom>
          <a:noFill/>
        </p:spPr>
        <p:txBody>
          <a:bodyPr wrap="square" rtlCol="0">
            <a:noAutofit/>
          </a:bodyPr>
          <a:lstStyle/>
          <a:p>
            <a:pPr>
              <a:spcBef>
                <a:spcPts val="1200"/>
              </a:spcBef>
            </a:pPr>
            <a:r>
              <a:rPr lang="en-IN" sz="4400" dirty="0"/>
              <a:t>Why need a WordPress installation?</a:t>
            </a:r>
          </a:p>
          <a:p>
            <a:pPr>
              <a:spcBef>
                <a:spcPts val="1200"/>
              </a:spcBef>
            </a:pPr>
            <a:r>
              <a:rPr lang="en-IN" b="1" dirty="0"/>
              <a:t>Not all teams have web developers</a:t>
            </a:r>
            <a:r>
              <a:rPr lang="en-IN" dirty="0"/>
              <a:t>. If a team without web developer wants to have a website, in today’s time it would need support of </a:t>
            </a:r>
            <a:r>
              <a:rPr lang="en-IN" dirty="0">
                <a:solidFill>
                  <a:srgbClr val="FF0000"/>
                </a:solidFill>
              </a:rPr>
              <a:t>software engineering team</a:t>
            </a:r>
            <a:r>
              <a:rPr lang="en-IN" dirty="0"/>
              <a:t>. Post creation of the website, support will be needed for maintenance. The dependency is very high. The problems don’t end there. </a:t>
            </a:r>
            <a:r>
              <a:rPr lang="en-IN" b="1" dirty="0"/>
              <a:t>There will be cost involved for the domain name, hosting and SSO integration which is very high.</a:t>
            </a:r>
          </a:p>
          <a:p>
            <a:pPr>
              <a:spcBef>
                <a:spcPts val="1200"/>
              </a:spcBef>
            </a:pPr>
            <a:r>
              <a:rPr lang="en-IN" b="1" dirty="0"/>
              <a:t>There is a need of platform which teams irrespective of it being functional or technical can use to have their website</a:t>
            </a:r>
            <a:r>
              <a:rPr lang="en-IN" dirty="0"/>
              <a:t>. The WordPress installation exactly provides that solution. If we have it for GE REN, then teams would not need to depend on others for support and can be self sufficient. </a:t>
            </a:r>
            <a:r>
              <a:rPr lang="en-IN" b="1" dirty="0">
                <a:solidFill>
                  <a:srgbClr val="00B050"/>
                </a:solidFill>
              </a:rPr>
              <a:t>Not just non technical teams. Even teams with developers can use it to have their website ready in quick time which in normal case to create the website by coding from scratch will take a lot of time.</a:t>
            </a:r>
          </a:p>
          <a:p>
            <a:pPr>
              <a:spcBef>
                <a:spcPts val="1200"/>
              </a:spcBef>
            </a:pPr>
            <a:r>
              <a:rPr lang="en-IN" b="1" dirty="0">
                <a:solidFill>
                  <a:srgbClr val="0070C0"/>
                </a:solidFill>
              </a:rPr>
              <a:t>All GE divisions except GE REN have their respective WordPress installation. </a:t>
            </a:r>
          </a:p>
          <a:p>
            <a:pPr>
              <a:spcBef>
                <a:spcPts val="1200"/>
              </a:spcBef>
            </a:pPr>
            <a:r>
              <a:rPr lang="en-IN" b="1" dirty="0"/>
              <a:t>This is the current scenario in other divisions</a:t>
            </a:r>
            <a:r>
              <a:rPr lang="en-IN" dirty="0"/>
              <a:t>: As stated by WordPress user in GE Aviation, no recurring cost is involved for the domain name, hosting and SSO when site is created in the installation for GE aviation. </a:t>
            </a:r>
          </a:p>
        </p:txBody>
      </p:sp>
    </p:spTree>
    <p:extLst>
      <p:ext uri="{BB962C8B-B14F-4D97-AF65-F5344CB8AC3E}">
        <p14:creationId xmlns:p14="http://schemas.microsoft.com/office/powerpoint/2010/main" val="97192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56D94-D6C9-4A59-A17F-39195A82E462}"/>
              </a:ext>
            </a:extLst>
          </p:cNvPr>
          <p:cNvSpPr txBox="1"/>
          <p:nvPr/>
        </p:nvSpPr>
        <p:spPr>
          <a:xfrm>
            <a:off x="0" y="1323976"/>
            <a:ext cx="12192000" cy="1352550"/>
          </a:xfrm>
          <a:prstGeom prst="rect">
            <a:avLst/>
          </a:prstGeom>
          <a:noFill/>
        </p:spPr>
        <p:txBody>
          <a:bodyPr wrap="square" rtlCol="0">
            <a:noAutofit/>
          </a:bodyPr>
          <a:lstStyle/>
          <a:p>
            <a:pPr>
              <a:spcBef>
                <a:spcPts val="1200"/>
              </a:spcBef>
            </a:pPr>
            <a:r>
              <a:rPr lang="en-IN" sz="2000" b="1" dirty="0">
                <a:solidFill>
                  <a:srgbClr val="FF0000"/>
                </a:solidFill>
              </a:rPr>
              <a:t>Why need a WordPress installation?</a:t>
            </a:r>
          </a:p>
          <a:p>
            <a:pPr>
              <a:spcBef>
                <a:spcPts val="1200"/>
              </a:spcBef>
            </a:pPr>
            <a:r>
              <a:rPr lang="en-IN" dirty="0"/>
              <a:t>Sooner or later there will be need from other teams also to have an internal website of their own. Such teams will again face the same problem that we are facing. Having a WordPress installation is a necessity, not only for GE REN Finance DT but entire GE REN as a whole.</a:t>
            </a:r>
          </a:p>
          <a:p>
            <a:pPr>
              <a:spcBef>
                <a:spcPts val="1200"/>
              </a:spcBef>
            </a:pPr>
            <a:r>
              <a:rPr lang="en-IN" b="1" u="sng" dirty="0">
                <a:solidFill>
                  <a:srgbClr val="00B050"/>
                </a:solidFill>
              </a:rPr>
              <a:t>Scenario if WordPress installation is made available for GE REN:</a:t>
            </a:r>
          </a:p>
          <a:p>
            <a:pPr marL="342900" indent="-342900">
              <a:spcBef>
                <a:spcPts val="1200"/>
              </a:spcBef>
              <a:buAutoNum type="arabicPeriod"/>
            </a:pPr>
            <a:r>
              <a:rPr lang="en-IN" dirty="0"/>
              <a:t>Teams do not need to go through the steep learning curve needed for web development and can devote that time into their own tasks and business.</a:t>
            </a:r>
          </a:p>
          <a:p>
            <a:pPr marL="342900" indent="-342900">
              <a:spcBef>
                <a:spcPts val="1200"/>
              </a:spcBef>
              <a:buAutoNum type="arabicPeriod"/>
            </a:pPr>
            <a:r>
              <a:rPr lang="en-IN" dirty="0"/>
              <a:t>There will be no dependency on web developers and software engineering teams. Having a website created from scratch isn’t an easy job and requires huge time and cost. </a:t>
            </a:r>
          </a:p>
          <a:p>
            <a:pPr marL="342900" indent="-342900">
              <a:spcBef>
                <a:spcPts val="1200"/>
              </a:spcBef>
              <a:buAutoNum type="arabicPeriod"/>
            </a:pPr>
            <a:r>
              <a:rPr lang="en-IN" dirty="0"/>
              <a:t>With WordPress, teams can have their website in quick time. They can maintain it easily without support on other teams and work will be much more smooth and user friendly. </a:t>
            </a:r>
            <a:r>
              <a:rPr lang="en-IN" b="1" dirty="0"/>
              <a:t>It will in fact encourage the teams to come up with their own websites which will in turn boost productivity.</a:t>
            </a:r>
          </a:p>
          <a:p>
            <a:pPr marL="342900" indent="-342900">
              <a:spcBef>
                <a:spcPts val="1200"/>
              </a:spcBef>
              <a:buAutoNum type="arabicPeriod"/>
            </a:pPr>
            <a:r>
              <a:rPr lang="en-IN" b="1" dirty="0">
                <a:solidFill>
                  <a:srgbClr val="0070C0"/>
                </a:solidFill>
              </a:rPr>
              <a:t>Teams will no longer need to think of the huge costs needed to have a website. Each team will not have to pay GE Corporate 2.7k $ per month for having their website. Cost will only be for maintaining the environment. This will be paid by GE REN as a whole and not by a particular team. Thus saving a lot of money for GE REN teams.</a:t>
            </a:r>
          </a:p>
          <a:p>
            <a:pPr>
              <a:spcBef>
                <a:spcPts val="1200"/>
              </a:spcBef>
            </a:pPr>
            <a:endParaRPr lang="en-IN" dirty="0"/>
          </a:p>
        </p:txBody>
      </p:sp>
    </p:spTree>
    <p:extLst>
      <p:ext uri="{BB962C8B-B14F-4D97-AF65-F5344CB8AC3E}">
        <p14:creationId xmlns:p14="http://schemas.microsoft.com/office/powerpoint/2010/main" val="139504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456D94-D6C9-4A59-A17F-39195A82E462}"/>
              </a:ext>
            </a:extLst>
          </p:cNvPr>
          <p:cNvSpPr txBox="1"/>
          <p:nvPr/>
        </p:nvSpPr>
        <p:spPr>
          <a:xfrm>
            <a:off x="146184" y="1182872"/>
            <a:ext cx="11893415" cy="4913128"/>
          </a:xfrm>
          <a:prstGeom prst="rect">
            <a:avLst/>
          </a:prstGeom>
          <a:noFill/>
        </p:spPr>
        <p:txBody>
          <a:bodyPr wrap="square" rtlCol="0">
            <a:noAutofit/>
          </a:bodyPr>
          <a:lstStyle/>
          <a:p>
            <a:pPr>
              <a:spcBef>
                <a:spcPts val="1200"/>
              </a:spcBef>
            </a:pPr>
            <a:r>
              <a:rPr lang="en-IN" sz="4000" dirty="0"/>
              <a:t>What is the current scenario for having internal GE REN website LIVE?</a:t>
            </a:r>
          </a:p>
          <a:p>
            <a:pPr>
              <a:spcBef>
                <a:spcPts val="1200"/>
              </a:spcBef>
            </a:pPr>
            <a:r>
              <a:rPr lang="en-IN" dirty="0"/>
              <a:t>At present in GE REN for getting 1. GE REN domain name 2. Internal hosting in GE server 3. SSO integration, there are two options I got:</a:t>
            </a:r>
          </a:p>
          <a:p>
            <a:pPr marL="342900" indent="-342900">
              <a:spcBef>
                <a:spcPts val="1200"/>
              </a:spcBef>
              <a:buAutoNum type="arabicPeriod"/>
            </a:pPr>
            <a:r>
              <a:rPr lang="en-IN" dirty="0"/>
              <a:t>Predix support. But then there should be developers in the team to write the code .(I </a:t>
            </a:r>
            <a:r>
              <a:rPr lang="en-IN" dirty="0" err="1"/>
              <a:t>donot</a:t>
            </a:r>
            <a:r>
              <a:rPr lang="en-IN" dirty="0"/>
              <a:t> have much clarity as to how it is done. Attaching mail links involving conversation with Predix team from GE Digital  </a:t>
            </a:r>
            <a:r>
              <a:rPr lang="en-IN" u="sng" dirty="0">
                <a:solidFill>
                  <a:srgbClr val="000000"/>
                </a:solidFill>
                <a:latin typeface="Calibri" panose="020F0502020204030204" pitchFamily="34" charset="0"/>
                <a:hlinkClick r:id="rId2" action="ppaction://hlinkfile">
                  <a:extLst>
                    <a:ext uri="{A12FA001-AC4F-418D-AE19-62706E023703}">
                      <ahyp:hlinkClr xmlns:ahyp="http://schemas.microsoft.com/office/drawing/2018/hyperlinkcolor" val="tx"/>
                    </a:ext>
                  </a:extLst>
                </a:hlinkClick>
              </a:rPr>
              <a:t>PREDIX LINK 1</a:t>
            </a:r>
            <a:r>
              <a:rPr lang="en-IN" dirty="0"/>
              <a:t>  </a:t>
            </a:r>
            <a:r>
              <a:rPr lang="en-IN" u="sng" dirty="0">
                <a:solidFill>
                  <a:srgbClr val="000000"/>
                </a:solidFill>
                <a:latin typeface="Calibri" panose="020F0502020204030204" pitchFamily="34" charset="0"/>
                <a:hlinkClick r:id="rId3" action="ppaction://hlinkfile">
                  <a:extLst>
                    <a:ext uri="{A12FA001-AC4F-418D-AE19-62706E023703}">
                      <ahyp:hlinkClr xmlns:ahyp="http://schemas.microsoft.com/office/drawing/2018/hyperlinkcolor" val="tx"/>
                    </a:ext>
                  </a:extLst>
                </a:hlinkClick>
              </a:rPr>
              <a:t>PREDIX LINK 2</a:t>
            </a:r>
            <a:r>
              <a:rPr lang="en-IN" dirty="0"/>
              <a:t>).</a:t>
            </a:r>
          </a:p>
          <a:p>
            <a:pPr marL="342900" indent="-342900">
              <a:spcBef>
                <a:spcPts val="1200"/>
              </a:spcBef>
              <a:buAutoNum type="arabicPeriod"/>
            </a:pPr>
            <a:r>
              <a:rPr lang="en-IN" dirty="0"/>
              <a:t>Give the job to GE Corporate who charge 2.7k $ a month for the services. 2.7k $ isn’t a feasible cost for having an internal website.</a:t>
            </a:r>
          </a:p>
          <a:p>
            <a:pPr>
              <a:spcBef>
                <a:spcPts val="1200"/>
              </a:spcBef>
            </a:pPr>
            <a:r>
              <a:rPr lang="en-IN" dirty="0"/>
              <a:t>With WordPress installation for GE REN, all these wouldn’t be an issue for the teams wanting to have a website. Process will be much more easier. </a:t>
            </a:r>
            <a:r>
              <a:rPr lang="en-IN" b="1" dirty="0"/>
              <a:t>At present, for a non-tech team to have a website in GE REN, situations and process involved isn’t smoothest to be honest. </a:t>
            </a:r>
            <a:r>
              <a:rPr lang="en-IN" b="1" dirty="0">
                <a:solidFill>
                  <a:srgbClr val="0070C0"/>
                </a:solidFill>
              </a:rPr>
              <a:t>Having an insight into other GE Divisions, the infrastructure and support for this is optimum. Besides platforms/installations for WordPress, there are big active communities on yammer, pushing and encouraging people to make the websites even better and time is invested on the website security, </a:t>
            </a:r>
            <a:r>
              <a:rPr lang="en-US" b="1" dirty="0">
                <a:solidFill>
                  <a:srgbClr val="0070C0"/>
                </a:solidFill>
              </a:rPr>
              <a:t>server and application configuration and code (security and core/plugin) updates.</a:t>
            </a:r>
            <a:endParaRPr lang="en-IN" b="1" dirty="0">
              <a:solidFill>
                <a:srgbClr val="0070C0"/>
              </a:solidFill>
            </a:endParaRPr>
          </a:p>
          <a:p>
            <a:pPr>
              <a:spcBef>
                <a:spcPts val="1200"/>
              </a:spcBef>
            </a:pPr>
            <a:r>
              <a:rPr lang="en-IN" dirty="0"/>
              <a:t> </a:t>
            </a:r>
          </a:p>
          <a:p>
            <a:pPr>
              <a:spcBef>
                <a:spcPts val="1200"/>
              </a:spcBef>
            </a:pPr>
            <a:endParaRPr lang="en-IN" dirty="0"/>
          </a:p>
        </p:txBody>
      </p:sp>
    </p:spTree>
    <p:extLst>
      <p:ext uri="{BB962C8B-B14F-4D97-AF65-F5344CB8AC3E}">
        <p14:creationId xmlns:p14="http://schemas.microsoft.com/office/powerpoint/2010/main" val="403785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5018F59-59D9-4CE2-9168-15F0A5AF5D27}"/>
              </a:ext>
            </a:extLst>
          </p:cNvPr>
          <p:cNvSpPr>
            <a:spLocks noGrp="1"/>
          </p:cNvSpPr>
          <p:nvPr>
            <p:ph type="ctrTitle"/>
          </p:nvPr>
        </p:nvSpPr>
        <p:spPr>
          <a:xfrm>
            <a:off x="517525" y="1522413"/>
            <a:ext cx="11436350" cy="2686050"/>
          </a:xfrm>
        </p:spPr>
        <p:txBody>
          <a:bodyPr/>
          <a:lstStyle/>
          <a:p>
            <a:r>
              <a:rPr lang="en-IN" sz="1800" b="1" dirty="0">
                <a:solidFill>
                  <a:schemeClr val="tx1"/>
                </a:solidFill>
              </a:rPr>
              <a:t>Excel sheet for progress and point of contacts established during the course of finding solution for Website.</a:t>
            </a:r>
            <a:br>
              <a:rPr lang="en-IN" sz="1800" dirty="0">
                <a:solidFill>
                  <a:schemeClr val="tx1"/>
                </a:solidFill>
              </a:rPr>
            </a:br>
            <a:r>
              <a:rPr lang="en-IN" sz="1800" b="1" dirty="0">
                <a:solidFill>
                  <a:srgbClr val="FF0000"/>
                </a:solidFill>
                <a:hlinkClick r:id="rId2" action="ppaction://hlinkfile">
                  <a:extLst>
                    <a:ext uri="{A12FA001-AC4F-418D-AE19-62706E023703}">
                      <ahyp:hlinkClr xmlns:ahyp="http://schemas.microsoft.com/office/drawing/2018/hyperlinkcolor" val="tx"/>
                    </a:ext>
                  </a:extLst>
                </a:hlinkClick>
              </a:rPr>
              <a:t>PLEASE CLICK FOR DETAILED ROADMAP</a:t>
            </a:r>
            <a:br>
              <a:rPr lang="en-IN" sz="1800" dirty="0">
                <a:solidFill>
                  <a:srgbClr val="00B050"/>
                </a:solidFill>
              </a:rPr>
            </a:br>
            <a:br>
              <a:rPr lang="en-IN" sz="1800" dirty="0">
                <a:solidFill>
                  <a:srgbClr val="00B050"/>
                </a:solidFill>
              </a:rPr>
            </a:br>
            <a:r>
              <a:rPr lang="en-IN" sz="3200" b="1" dirty="0">
                <a:solidFill>
                  <a:srgbClr val="0070C0"/>
                </a:solidFill>
              </a:rPr>
              <a:t>Next step towards WordPress installation for GE REN</a:t>
            </a:r>
            <a:br>
              <a:rPr lang="en-IN" sz="2800" dirty="0">
                <a:solidFill>
                  <a:srgbClr val="00B050"/>
                </a:solidFill>
              </a:rPr>
            </a:br>
            <a:r>
              <a:rPr lang="en-IN" sz="1800" dirty="0">
                <a:solidFill>
                  <a:schemeClr val="tx1"/>
                </a:solidFill>
              </a:rPr>
              <a:t>1. Need to establish contact to </a:t>
            </a:r>
            <a:r>
              <a:rPr lang="en-US" sz="1800" dirty="0"/>
              <a:t>a team of solution architects which deal with cloud platforms (Azure and AWS).</a:t>
            </a:r>
            <a:br>
              <a:rPr lang="en-US" sz="1800" dirty="0"/>
            </a:br>
            <a:br>
              <a:rPr lang="en-US" sz="1800" dirty="0"/>
            </a:br>
            <a:r>
              <a:rPr lang="en-US" sz="1800" dirty="0"/>
              <a:t>2. Platform is basically 3 prod AWS nodes (a load balancer/ELB and 2 app servers EC2) + an RDS database and an EFS file storage mount for sharing files between the two app nodes.</a:t>
            </a:r>
            <a:br>
              <a:rPr lang="en-US" sz="1800" dirty="0"/>
            </a:br>
            <a:br>
              <a:rPr lang="en-US" sz="1800" dirty="0"/>
            </a:br>
            <a:r>
              <a:rPr lang="en-US" sz="1800" dirty="0"/>
              <a:t>3. Aviation have a non prod environment which is basically the same (but only one app node)​. Those details might help your architects determine what cost might be.</a:t>
            </a:r>
            <a:br>
              <a:rPr lang="en-US" sz="1800" dirty="0"/>
            </a:br>
            <a:br>
              <a:rPr lang="en-US" sz="1800" dirty="0"/>
            </a:br>
            <a:r>
              <a:rPr lang="en-US" sz="1800" dirty="0">
                <a:solidFill>
                  <a:srgbClr val="FF0000"/>
                </a:solidFill>
              </a:rPr>
              <a:t>I can bring in further help from David Ensor who is the person responsible for setting up the GE aviation WordPress installation at GE aviation. As there is a team who has worked on it before, I expect that it wont take much time to have something similar here as well</a:t>
            </a:r>
            <a:r>
              <a:rPr lang="en-US" sz="1800" dirty="0"/>
              <a:t>.</a:t>
            </a:r>
            <a:br>
              <a:rPr lang="en-US" sz="1800" dirty="0"/>
            </a:br>
            <a:br>
              <a:rPr lang="en-US" sz="1800" dirty="0"/>
            </a:br>
            <a:br>
              <a:rPr lang="en-US" sz="1800" dirty="0"/>
            </a:br>
            <a:br>
              <a:rPr lang="en-US" sz="1800" dirty="0"/>
            </a:br>
            <a:br>
              <a:rPr lang="en-US" sz="1800" dirty="0"/>
            </a:br>
            <a:br>
              <a:rPr lang="en-US" dirty="0"/>
            </a:br>
            <a:br>
              <a:rPr lang="en-IN" sz="1800" dirty="0">
                <a:solidFill>
                  <a:srgbClr val="00B050"/>
                </a:solidFill>
              </a:rPr>
            </a:br>
            <a:endParaRPr lang="en-IN" sz="1600" dirty="0">
              <a:solidFill>
                <a:srgbClr val="00B050"/>
              </a:solidFill>
            </a:endParaRPr>
          </a:p>
        </p:txBody>
      </p:sp>
    </p:spTree>
    <p:extLst>
      <p:ext uri="{BB962C8B-B14F-4D97-AF65-F5344CB8AC3E}">
        <p14:creationId xmlns:p14="http://schemas.microsoft.com/office/powerpoint/2010/main" val="614533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
            <a:extLst>
              <a:ext uri="{FF2B5EF4-FFF2-40B4-BE49-F238E27FC236}">
                <a16:creationId xmlns:a16="http://schemas.microsoft.com/office/drawing/2014/main" id="{AF07CE5C-037F-484E-9903-63A45E77F7D6}"/>
              </a:ext>
            </a:extLst>
          </p:cNvPr>
          <p:cNvSpPr>
            <a:spLocks noGrp="1"/>
          </p:cNvSpPr>
          <p:nvPr>
            <p:ph type="title"/>
          </p:nvPr>
        </p:nvSpPr>
        <p:spPr>
          <a:xfrm>
            <a:off x="505153" y="404556"/>
            <a:ext cx="4805360" cy="843279"/>
          </a:xfrm>
        </p:spPr>
        <p:txBody>
          <a:bodyPr/>
          <a:lstStyle/>
          <a:p>
            <a:r>
              <a:rPr lang="en-US" b="1" dirty="0">
                <a:solidFill>
                  <a:srgbClr val="0070C0"/>
                </a:solidFill>
              </a:rPr>
              <a:t>DEMO WEBSITE FOR CASH AUTOMATION</a:t>
            </a:r>
          </a:p>
        </p:txBody>
      </p:sp>
      <p:sp>
        <p:nvSpPr>
          <p:cNvPr id="73" name="Text Placeholder 3">
            <a:extLst>
              <a:ext uri="{FF2B5EF4-FFF2-40B4-BE49-F238E27FC236}">
                <a16:creationId xmlns:a16="http://schemas.microsoft.com/office/drawing/2014/main" id="{8B00BAC1-88FD-4C6E-9B6A-6BB3D0A567CA}"/>
              </a:ext>
            </a:extLst>
          </p:cNvPr>
          <p:cNvSpPr>
            <a:spLocks noGrp="1"/>
          </p:cNvSpPr>
          <p:nvPr>
            <p:ph type="body" sz="quarter" idx="17"/>
          </p:nvPr>
        </p:nvSpPr>
        <p:spPr>
          <a:xfrm>
            <a:off x="517746" y="2326144"/>
            <a:ext cx="4792661" cy="3138696"/>
          </a:xfrm>
        </p:spPr>
        <p:txBody>
          <a:bodyPr/>
          <a:lstStyle/>
          <a:p>
            <a:r>
              <a:rPr lang="en-US" sz="1800" dirty="0"/>
              <a:t>The website is made via WordPress. Website is currently in local host. This is a demo version and has tabs of HOME, DOCS, FAQ, CONTACT. The site is interactive and responsive at same time. User friendly and easy to maintain. </a:t>
            </a:r>
          </a:p>
          <a:p>
            <a:r>
              <a:rPr lang="en-US" sz="1800" dirty="0"/>
              <a:t>At full function, we expect 70-80 people using this. A weekly count of 20 unique people using it, is a considerable success.</a:t>
            </a:r>
          </a:p>
        </p:txBody>
      </p:sp>
      <p:sp>
        <p:nvSpPr>
          <p:cNvPr id="75" name="Slide Number Placeholder 4">
            <a:extLst>
              <a:ext uri="{FF2B5EF4-FFF2-40B4-BE49-F238E27FC236}">
                <a16:creationId xmlns:a16="http://schemas.microsoft.com/office/drawing/2014/main" id="{1D5954F2-8EFC-47D7-9599-5A7FC596873C}"/>
              </a:ext>
            </a:extLst>
          </p:cNvPr>
          <p:cNvSpPr>
            <a:spLocks noGrp="1"/>
          </p:cNvSpPr>
          <p:nvPr>
            <p:ph type="sldNum" sz="quarter" idx="21"/>
          </p:nvPr>
        </p:nvSpPr>
        <p:spPr>
          <a:xfrm>
            <a:off x="11031538" y="6375055"/>
            <a:ext cx="738723" cy="365125"/>
          </a:xfrm>
        </p:spPr>
        <p:txBody>
          <a:bodyPr/>
          <a:lstStyle/>
          <a:p>
            <a:pPr>
              <a:spcAft>
                <a:spcPts val="600"/>
              </a:spcAft>
            </a:pPr>
            <a:fld id="{14719505-AD43-774F-936C-A3AE71DD4EEA}" type="slidenum">
              <a:rPr lang="en-GB" smtClean="0"/>
              <a:pPr>
                <a:spcAft>
                  <a:spcPts val="600"/>
                </a:spcAft>
              </a:pPr>
              <a:t>9</a:t>
            </a:fld>
            <a:endParaRPr lang="en-GB"/>
          </a:p>
        </p:txBody>
      </p:sp>
      <p:sp>
        <p:nvSpPr>
          <p:cNvPr id="2" name="Slide Number Placeholder 1" hidden="1">
            <a:extLst>
              <a:ext uri="{FF2B5EF4-FFF2-40B4-BE49-F238E27FC236}">
                <a16:creationId xmlns:a16="http://schemas.microsoft.com/office/drawing/2014/main" id="{E1622F17-0BA7-4A9E-A24C-CA9469A79785}"/>
              </a:ext>
            </a:extLst>
          </p:cNvPr>
          <p:cNvSpPr>
            <a:spLocks noGrp="1"/>
          </p:cNvSpPr>
          <p:nvPr>
            <p:ph type="sldNum" sz="quarter" idx="4294967295"/>
          </p:nvPr>
        </p:nvSpPr>
        <p:spPr>
          <a:xfrm>
            <a:off x="11031538" y="6375055"/>
            <a:ext cx="738723" cy="365125"/>
          </a:xfrm>
        </p:spPr>
        <p:txBody>
          <a:bodyPr/>
          <a:lstStyle/>
          <a:p>
            <a:pPr>
              <a:spcAft>
                <a:spcPts val="600"/>
              </a:spcAft>
            </a:pPr>
            <a:fld id="{14719505-AD43-774F-936C-A3AE71DD4EEA}" type="slidenum">
              <a:rPr lang="en-GB" smtClean="0"/>
              <a:pPr>
                <a:spcAft>
                  <a:spcPts val="600"/>
                </a:spcAft>
              </a:pPr>
              <a:t>9</a:t>
            </a:fld>
            <a:endParaRPr lang="en-GB"/>
          </a:p>
        </p:txBody>
      </p:sp>
      <p:pic>
        <p:nvPicPr>
          <p:cNvPr id="1028" name="Picture 4">
            <a:extLst>
              <a:ext uri="{FF2B5EF4-FFF2-40B4-BE49-F238E27FC236}">
                <a16:creationId xmlns:a16="http://schemas.microsoft.com/office/drawing/2014/main" id="{02CAD3E5-91D1-44B5-B5CD-31AF41885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171" y="0"/>
            <a:ext cx="55517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32008"/>
      </p:ext>
    </p:extLst>
  </p:cSld>
  <p:clrMapOvr>
    <a:masterClrMapping/>
  </p:clrMapOvr>
</p:sld>
</file>

<file path=ppt/theme/theme1.xml><?xml version="1.0" encoding="utf-8"?>
<a:theme xmlns:a="http://schemas.openxmlformats.org/drawingml/2006/main" name="Office Theme">
  <a:themeElements>
    <a:clrScheme name="GE's Colors">
      <a:dk1>
        <a:srgbClr val="0C2340"/>
      </a:dk1>
      <a:lt1>
        <a:srgbClr val="FFFFFF"/>
      </a:lt1>
      <a:dk2>
        <a:srgbClr val="59CBE8"/>
      </a:dk2>
      <a:lt2>
        <a:srgbClr val="0C2340"/>
      </a:lt2>
      <a:accent1>
        <a:srgbClr val="005EB8"/>
      </a:accent1>
      <a:accent2>
        <a:srgbClr val="333F48"/>
      </a:accent2>
      <a:accent3>
        <a:srgbClr val="59CBE8"/>
      </a:accent3>
      <a:accent4>
        <a:srgbClr val="0C2340"/>
      </a:accent4>
      <a:accent5>
        <a:srgbClr val="B3C2D1"/>
      </a:accent5>
      <a:accent6>
        <a:srgbClr val="00BF6F"/>
      </a:accent6>
      <a:hlink>
        <a:srgbClr val="FFFFFF"/>
      </a:hlink>
      <a:folHlink>
        <a:srgbClr val="F0F3F7"/>
      </a:folHlink>
    </a:clrScheme>
    <a:fontScheme name="GE PPT Template">
      <a:majorFont>
        <a:latin typeface="GE Inspira Sans"/>
        <a:ea typeface=""/>
        <a:cs typeface=""/>
      </a:majorFont>
      <a:minorFont>
        <a:latin typeface="GE Inspira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spcBef>
            <a:spcPts val="1200"/>
          </a:spcBef>
          <a:defRPr dirty="0"/>
        </a:defPPr>
      </a:lstStyle>
    </a:txDef>
  </a:objectDefaults>
  <a:extraClrSchemeLst/>
  <a:extLst>
    <a:ext uri="{05A4C25C-085E-4340-85A3-A5531E510DB2}">
      <thm15:themeFamily xmlns:thm15="http://schemas.microsoft.com/office/thememl/2012/main" name="GE Renewable Energy_PPT_Template_FINAL2021.pptx" id="{3DFC8342-5C27-49B0-AA55-1EE22DEDF3C7}" vid="{B8A38817-A66E-4EF2-BF17-BCA3564929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GE Inspir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GE Inspira Sans"/>
        <a:font script="Hebr" typeface="GE Inspir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E Inspira Sans"/>
        <a:font script="Uigh" typeface="Microsoft Uighur"/>
        <a:font script="Geor" typeface="Sylfaen"/>
        <a:font script="Armn" typeface="GE Inspir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13294B"/>
      </a:accent4>
      <a:accent5>
        <a:srgbClr val="B1B3B3"/>
      </a:accent5>
      <a:accent6>
        <a:srgbClr val="00BF6F"/>
      </a:accent6>
      <a:hlink>
        <a:srgbClr val="005CB9"/>
      </a:hlink>
      <a:folHlink>
        <a:srgbClr val="00B5E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GE Inspir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GE Inspira Sans"/>
        <a:font script="Hebr" typeface="GE Inspira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E Inspira Sans"/>
        <a:font script="Uigh" typeface="Microsoft Uighur"/>
        <a:font script="Geor" typeface="Sylfaen"/>
        <a:font script="Armn" typeface="GE Inspira Sans"/>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 Renewable Energy_PPT_Template_FINAL2021</Template>
  <TotalTime>340</TotalTime>
  <Words>2442</Words>
  <Application>Microsoft Office PowerPoint</Application>
  <PresentationFormat>Widescreen</PresentationFormat>
  <Paragraphs>77</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GE Inspira Sans</vt:lpstr>
      <vt:lpstr>Wingdings 2</vt:lpstr>
      <vt:lpstr>Calibri</vt:lpstr>
      <vt:lpstr>Office Theme</vt:lpstr>
      <vt:lpstr>WORDPRESS Installation The need in  GE RENEWABLE ENERGY</vt:lpstr>
      <vt:lpstr>What is WordPress?</vt:lpstr>
      <vt:lpstr>Why WordPress?</vt:lpstr>
      <vt:lpstr>PowerPoint Presentation</vt:lpstr>
      <vt:lpstr>PowerPoint Presentation</vt:lpstr>
      <vt:lpstr>PowerPoint Presentation</vt:lpstr>
      <vt:lpstr>PowerPoint Presentation</vt:lpstr>
      <vt:lpstr>Excel sheet for progress and point of contacts established during the course of finding solution for Website. PLEASE CLICK FOR DETAILED ROADMAP  Next step towards WordPress installation for GE REN 1. Need to establish contact to a team of solution architects which deal with cloud platforms (Azure and AWS).  2. Platform is basically 3 prod AWS nodes (a load balancer/ELB and 2 app servers EC2) + an RDS database and an EFS file storage mount for sharing files between the two app nodes.  3. Aviation have a non prod environment which is basically the same (but only one app node)​. Those details might help your architects determine what cost might be.  I can bring in further help from David Ensor who is the person responsible for setting up the GE aviation WordPress installation at GE aviation. As there is a team who has worked on it before, I expect that it wont take much time to have something similar here as well.       </vt:lpstr>
      <vt:lpstr>DEMO WEBSITE FOR CASH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GE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Farago, Giuseppe (GE Renewable Energy)</dc:creator>
  <cp:keywords/>
  <dc:description/>
  <cp:lastModifiedBy>Sengupta, Atri (GE Renewable Energy)</cp:lastModifiedBy>
  <cp:revision>36</cp:revision>
  <dcterms:created xsi:type="dcterms:W3CDTF">2021-03-03T15:36:14Z</dcterms:created>
  <dcterms:modified xsi:type="dcterms:W3CDTF">2021-04-05T15:31:44Z</dcterms:modified>
  <cp:category/>
</cp:coreProperties>
</file>